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1"/>
  </p:notesMasterIdLst>
  <p:sldIdLst>
    <p:sldId id="256" r:id="rId2"/>
    <p:sldId id="257" r:id="rId3"/>
    <p:sldId id="266" r:id="rId4"/>
    <p:sldId id="267" r:id="rId5"/>
    <p:sldId id="268" r:id="rId6"/>
    <p:sldId id="258" r:id="rId7"/>
    <p:sldId id="265" r:id="rId8"/>
    <p:sldId id="271" r:id="rId9"/>
    <p:sldId id="272" r:id="rId10"/>
    <p:sldId id="273" r:id="rId11"/>
    <p:sldId id="274" r:id="rId12"/>
    <p:sldId id="275" r:id="rId13"/>
    <p:sldId id="276" r:id="rId14"/>
    <p:sldId id="269" r:id="rId15"/>
    <p:sldId id="270" r:id="rId16"/>
    <p:sldId id="279" r:id="rId17"/>
    <p:sldId id="277" r:id="rId18"/>
    <p:sldId id="278" r:id="rId19"/>
    <p:sldId id="264" r:id="rId20"/>
  </p:sldIdLst>
  <p:sldSz cx="9144000" cy="6858000" type="screen4x3"/>
  <p:notesSz cx="6858000" cy="9144000"/>
  <p:embeddedFontLst>
    <p:embeddedFont>
      <p:font typeface="Abril Fatface" panose="020B0604020202020204" charset="0"/>
      <p:regular r:id="rId22"/>
    </p:embeddedFont>
    <p:embeddedFont>
      <p:font typeface="Calibri" panose="020F0502020204030204" pitchFamily="34" charset="0"/>
      <p:regular r:id="rId23"/>
      <p:bold r:id="rId24"/>
      <p:italic r:id="rId25"/>
      <p:boldItalic r:id="rId26"/>
    </p:embeddedFont>
    <p:embeddedFont>
      <p:font typeface="Century Gothic" panose="020B0502020202020204" pitchFamily="34" charset="0"/>
      <p:regular r:id="rId27"/>
      <p:bold r:id="rId28"/>
      <p:italic r:id="rId29"/>
      <p:boldItalic r:id="rId30"/>
    </p:embeddedFont>
    <p:embeddedFont>
      <p:font typeface="Helvetica Neue"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36" roundtripDataSignature="AMtx7mgyW2s+DgHW19c/6NtyCBh8cUpxF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A8600"/>
    <a:srgbClr val="BF00C9"/>
    <a:srgbClr val="FCE5EA"/>
    <a:srgbClr val="EE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5B4062-7017-492F-AB0B-15BA6391C157}" v="4680" dt="2020-05-15T02:17:52.364"/>
    <p1510:client id="{59F7C059-84DB-A9F7-52DE-0D3363836EC2}" v="5842" dt="2020-05-19T04:18:34.307"/>
    <p1510:client id="{B20CB87F-3274-58A0-70A1-693B855C28CC}" v="54" dt="2020-05-29T16:29:28.248"/>
    <p1510:client id="{CE2FD9C2-A302-A3F1-0F4A-6ED3DD4C75EF}" v="21" dt="2020-05-24T20:24:32.538"/>
    <p1510:client id="{DDA9BDDA-0962-45D3-28BA-4E0900DF8CEF}" v="1101" dt="2020-05-16T03:56:34.069"/>
    <p1510:client id="{F43BF61C-E4AA-4503-8BD6-09A8DFBD1867}" v="33" dt="2020-05-27T16:16:08.6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heme" Target="theme/theme1.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 name="Google Shape;99;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718797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702878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540968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09299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449818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986979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02902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803654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441205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6" name="Google Shape;146;p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485478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94737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695811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15621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39184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5" name="Google Shape;115;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52905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1" descr="Tag=AccentColor&#10;Flavor=Light&#10;Target=Fill"/>
          <p:cNvSpPr/>
          <p:nvPr/>
        </p:nvSpPr>
        <p:spPr>
          <a:xfrm flipH="1">
            <a:off x="2599854" y="527562"/>
            <a:ext cx="6992292" cy="5102484"/>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entury Gothic"/>
              <a:ea typeface="Century Gothic"/>
              <a:cs typeface="Century Gothic"/>
              <a:sym typeface="Century Gothic"/>
            </a:endParaRPr>
          </a:p>
        </p:txBody>
      </p:sp>
      <p:sp>
        <p:nvSpPr>
          <p:cNvPr id="17" name="Google Shape;17;p11"/>
          <p:cNvSpPr txBox="1">
            <a:spLocks noGrp="1"/>
          </p:cNvSpPr>
          <p:nvPr>
            <p:ph type="ctrTitle"/>
          </p:nvPr>
        </p:nvSpPr>
        <p:spPr>
          <a:xfrm>
            <a:off x="1508760" y="1591056"/>
            <a:ext cx="5705856" cy="326440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800"/>
              <a:buFont typeface="Abril Fatface"/>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1"/>
          <p:cNvSpPr txBox="1">
            <a:spLocks noGrp="1"/>
          </p:cNvSpPr>
          <p:nvPr>
            <p:ph type="subTitle" idx="1"/>
          </p:nvPr>
        </p:nvSpPr>
        <p:spPr>
          <a:xfrm>
            <a:off x="1524000" y="4928616"/>
            <a:ext cx="5705856" cy="996696"/>
          </a:xfrm>
          <a:prstGeom prst="rect">
            <a:avLst/>
          </a:prstGeom>
          <a:noFill/>
          <a:ln>
            <a:noFill/>
          </a:ln>
        </p:spPr>
        <p:txBody>
          <a:bodyPr spcFirstLastPara="1" wrap="square" lIns="91425" tIns="45700" rIns="91425" bIns="45700" anchor="t" anchorCtr="0">
            <a:normAutofit/>
          </a:bodyPr>
          <a:lstStyle>
            <a:lvl1pPr lvl="0" algn="l">
              <a:lnSpc>
                <a:spcPct val="100000"/>
              </a:lnSpc>
              <a:spcBef>
                <a:spcPts val="1000"/>
              </a:spcBef>
              <a:spcAft>
                <a:spcPts val="0"/>
              </a:spcAft>
              <a:buClr>
                <a:schemeClr val="dk1"/>
              </a:buClr>
              <a:buSzPts val="2400"/>
              <a:buNone/>
              <a:defRPr sz="2400" cap="none"/>
            </a:lvl1pPr>
            <a:lvl2pPr lvl="1" algn="ctr">
              <a:lnSpc>
                <a:spcPct val="100000"/>
              </a:lnSpc>
              <a:spcBef>
                <a:spcPts val="500"/>
              </a:spcBef>
              <a:spcAft>
                <a:spcPts val="0"/>
              </a:spcAft>
              <a:buClr>
                <a:schemeClr val="dk1"/>
              </a:buClr>
              <a:buSzPts val="2000"/>
              <a:buNone/>
              <a:defRPr sz="2000"/>
            </a:lvl2pPr>
            <a:lvl3pPr lvl="2" algn="ctr">
              <a:lnSpc>
                <a:spcPct val="100000"/>
              </a:lnSpc>
              <a:spcBef>
                <a:spcPts val="500"/>
              </a:spcBef>
              <a:spcAft>
                <a:spcPts val="0"/>
              </a:spcAft>
              <a:buClr>
                <a:schemeClr val="dk1"/>
              </a:buClr>
              <a:buSzPts val="1800"/>
              <a:buNone/>
              <a:defRPr sz="1800"/>
            </a:lvl3pPr>
            <a:lvl4pPr lvl="3" algn="ctr">
              <a:lnSpc>
                <a:spcPct val="100000"/>
              </a:lnSpc>
              <a:spcBef>
                <a:spcPts val="500"/>
              </a:spcBef>
              <a:spcAft>
                <a:spcPts val="0"/>
              </a:spcAft>
              <a:buClr>
                <a:schemeClr val="dk1"/>
              </a:buClr>
              <a:buSzPts val="1600"/>
              <a:buNone/>
              <a:defRPr sz="1600"/>
            </a:lvl4pPr>
            <a:lvl5pPr lvl="4" algn="ctr">
              <a:lnSpc>
                <a:spcPct val="10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9" name="Google Shape;19;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7"/>
        <p:cNvGrpSpPr/>
        <p:nvPr/>
      </p:nvGrpSpPr>
      <p:grpSpPr>
        <a:xfrm>
          <a:off x="0" y="0"/>
          <a:ext cx="0" cy="0"/>
          <a:chOff x="0" y="0"/>
          <a:chExt cx="0" cy="0"/>
        </a:xfrm>
      </p:grpSpPr>
      <p:sp>
        <p:nvSpPr>
          <p:cNvPr id="78" name="Google Shape;78;p20" descr="Tag=AccentColor&#10;Flavor=Light&#10;Target=Fill"/>
          <p:cNvSpPr/>
          <p:nvPr/>
        </p:nvSpPr>
        <p:spPr>
          <a:xfrm>
            <a:off x="684965" y="1332237"/>
            <a:ext cx="5263732" cy="3841102"/>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entury Gothic"/>
              <a:ea typeface="Century Gothic"/>
              <a:cs typeface="Century Gothic"/>
              <a:sym typeface="Century Gothic"/>
            </a:endParaRPr>
          </a:p>
        </p:txBody>
      </p:sp>
      <p:sp>
        <p:nvSpPr>
          <p:cNvPr id="79" name="Google Shape;79;p20"/>
          <p:cNvSpPr txBox="1">
            <a:spLocks noGrp="1"/>
          </p:cNvSpPr>
          <p:nvPr>
            <p:ph type="title"/>
          </p:nvPr>
        </p:nvSpPr>
        <p:spPr>
          <a:xfrm>
            <a:off x="1399032" y="2523744"/>
            <a:ext cx="3831336" cy="1453896"/>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Abril Fatface"/>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0"/>
          <p:cNvSpPr>
            <a:spLocks noGrp="1"/>
          </p:cNvSpPr>
          <p:nvPr>
            <p:ph type="pic" idx="2"/>
          </p:nvPr>
        </p:nvSpPr>
        <p:spPr>
          <a:xfrm>
            <a:off x="6711696" y="640079"/>
            <a:ext cx="4837176" cy="5568696"/>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1000"/>
              </a:spcBef>
              <a:spcAft>
                <a:spcPts val="0"/>
              </a:spcAft>
              <a:buClr>
                <a:schemeClr val="dk1"/>
              </a:buClr>
              <a:buSzPts val="3200"/>
              <a:buFont typeface="Arial"/>
              <a:buNone/>
              <a:defRPr sz="3200" b="0" i="0" u="none" strike="noStrike" cap="none">
                <a:solidFill>
                  <a:schemeClr val="dk1"/>
                </a:solidFill>
                <a:latin typeface="Century Gothic"/>
                <a:ea typeface="Century Gothic"/>
                <a:cs typeface="Century Gothic"/>
                <a:sym typeface="Century Gothic"/>
              </a:defRPr>
            </a:lvl1pPr>
            <a:lvl2pPr marR="0" lvl="1" algn="l" rtl="0">
              <a:lnSpc>
                <a:spcPct val="100000"/>
              </a:lnSpc>
              <a:spcBef>
                <a:spcPts val="500"/>
              </a:spcBef>
              <a:spcAft>
                <a:spcPts val="0"/>
              </a:spcAft>
              <a:buClr>
                <a:schemeClr val="dk1"/>
              </a:buClr>
              <a:buSzPts val="2800"/>
              <a:buFont typeface="Arial"/>
              <a:buNone/>
              <a:defRPr sz="2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500"/>
              </a:spcBef>
              <a:spcAft>
                <a:spcPts val="0"/>
              </a:spcAft>
              <a:buClr>
                <a:schemeClr val="dk1"/>
              </a:buClr>
              <a:buSzPts val="2400"/>
              <a:buFont typeface="Arial"/>
              <a:buNone/>
              <a:defRPr sz="24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entury Gothic"/>
                <a:ea typeface="Century Gothic"/>
                <a:cs typeface="Century Gothic"/>
                <a:sym typeface="Century Gothic"/>
              </a:defRPr>
            </a:lvl9pPr>
          </a:lstStyle>
          <a:p>
            <a:endParaRPr/>
          </a:p>
        </p:txBody>
      </p:sp>
      <p:sp>
        <p:nvSpPr>
          <p:cNvPr id="81" name="Google Shape;81;p20"/>
          <p:cNvSpPr txBox="1">
            <a:spLocks noGrp="1"/>
          </p:cNvSpPr>
          <p:nvPr>
            <p:ph type="body" idx="1"/>
          </p:nvPr>
        </p:nvSpPr>
        <p:spPr>
          <a:xfrm>
            <a:off x="1655064" y="4087368"/>
            <a:ext cx="3319272" cy="649224"/>
          </a:xfrm>
          <a:prstGeom prst="rect">
            <a:avLst/>
          </a:prstGeom>
          <a:noFill/>
          <a:ln>
            <a:noFill/>
          </a:ln>
        </p:spPr>
        <p:txBody>
          <a:bodyPr spcFirstLastPara="1" wrap="square" lIns="91425" tIns="45700" rIns="91425" bIns="45700" anchor="t" anchorCtr="0">
            <a:noAutofit/>
          </a:bodyPr>
          <a:lstStyle>
            <a:lvl1pPr marL="457200" lvl="0" indent="-228600" algn="ctr">
              <a:lnSpc>
                <a:spcPct val="100000"/>
              </a:lnSpc>
              <a:spcBef>
                <a:spcPts val="1000"/>
              </a:spcBef>
              <a:spcAft>
                <a:spcPts val="0"/>
              </a:spcAft>
              <a:buClr>
                <a:schemeClr val="dk1"/>
              </a:buClr>
              <a:buSzPts val="2000"/>
              <a:buNone/>
              <a:defRPr sz="2000" cap="none"/>
            </a:lvl1pPr>
            <a:lvl2pPr marL="914400" lvl="1" indent="-228600" algn="l">
              <a:lnSpc>
                <a:spcPct val="100000"/>
              </a:lnSpc>
              <a:spcBef>
                <a:spcPts val="500"/>
              </a:spcBef>
              <a:spcAft>
                <a:spcPts val="0"/>
              </a:spcAft>
              <a:buClr>
                <a:schemeClr val="dk1"/>
              </a:buClr>
              <a:buSzPts val="1400"/>
              <a:buNone/>
              <a:defRPr sz="1400"/>
            </a:lvl2pPr>
            <a:lvl3pPr marL="1371600" lvl="2" indent="-228600" algn="l">
              <a:lnSpc>
                <a:spcPct val="100000"/>
              </a:lnSpc>
              <a:spcBef>
                <a:spcPts val="500"/>
              </a:spcBef>
              <a:spcAft>
                <a:spcPts val="0"/>
              </a:spcAft>
              <a:buClr>
                <a:schemeClr val="dk1"/>
              </a:buClr>
              <a:buSzPts val="1200"/>
              <a:buNone/>
              <a:defRPr sz="1200"/>
            </a:lvl3pPr>
            <a:lvl4pPr marL="1828800" lvl="3" indent="-228600" algn="l">
              <a:lnSpc>
                <a:spcPct val="100000"/>
              </a:lnSpc>
              <a:spcBef>
                <a:spcPts val="500"/>
              </a:spcBef>
              <a:spcAft>
                <a:spcPts val="0"/>
              </a:spcAft>
              <a:buClr>
                <a:schemeClr val="dk1"/>
              </a:buClr>
              <a:buSzPts val="1000"/>
              <a:buNone/>
              <a:defRPr sz="1000"/>
            </a:lvl4pPr>
            <a:lvl5pPr marL="2286000" lvl="4" indent="-228600" algn="l">
              <a:lnSpc>
                <a:spcPct val="10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2" name="Google Shape;82;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5"/>
        <p:cNvGrpSpPr/>
        <p:nvPr/>
      </p:nvGrpSpPr>
      <p:grpSpPr>
        <a:xfrm>
          <a:off x="0" y="0"/>
          <a:ext cx="0" cy="0"/>
          <a:chOff x="0" y="0"/>
          <a:chExt cx="0" cy="0"/>
        </a:xfrm>
      </p:grpSpPr>
      <p:sp>
        <p:nvSpPr>
          <p:cNvPr id="86" name="Google Shape;86;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2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1"/>
        <p:cNvGrpSpPr/>
        <p:nvPr/>
      </p:nvGrpSpPr>
      <p:grpSpPr>
        <a:xfrm>
          <a:off x="0" y="0"/>
          <a:ext cx="0" cy="0"/>
          <a:chOff x="0" y="0"/>
          <a:chExt cx="0" cy="0"/>
        </a:xfrm>
      </p:grpSpPr>
      <p:sp>
        <p:nvSpPr>
          <p:cNvPr id="92" name="Google Shape;92;p2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2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12"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entury Gothic"/>
              <a:ea typeface="Century Gothic"/>
              <a:cs typeface="Century Gothic"/>
              <a:sym typeface="Century Gothic"/>
            </a:endParaRPr>
          </a:p>
        </p:txBody>
      </p:sp>
      <p:sp>
        <p:nvSpPr>
          <p:cNvPr id="24" name="Google Shape;24;p12"/>
          <p:cNvSpPr txBox="1">
            <a:spLocks noGrp="1"/>
          </p:cNvSpPr>
          <p:nvPr>
            <p:ph type="title"/>
          </p:nvPr>
        </p:nvSpPr>
        <p:spPr>
          <a:xfrm>
            <a:off x="259080" y="365125"/>
            <a:ext cx="8663940" cy="7397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Abril Fatface"/>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2"/>
          <p:cNvSpPr txBox="1">
            <a:spLocks noGrp="1"/>
          </p:cNvSpPr>
          <p:nvPr>
            <p:ph type="body" idx="1"/>
          </p:nvPr>
        </p:nvSpPr>
        <p:spPr>
          <a:xfrm>
            <a:off x="259080" y="1249680"/>
            <a:ext cx="8663940" cy="5029199"/>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12"/>
          <p:cNvSpPr txBox="1">
            <a:spLocks noGrp="1"/>
          </p:cNvSpPr>
          <p:nvPr>
            <p:ph type="dt" idx="10"/>
          </p:nvPr>
        </p:nvSpPr>
        <p:spPr>
          <a:xfrm>
            <a:off x="459105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2"/>
          <p:cNvSpPr txBox="1">
            <a:spLocks noGrp="1"/>
          </p:cNvSpPr>
          <p:nvPr>
            <p:ph type="ftr" idx="11"/>
          </p:nvPr>
        </p:nvSpPr>
        <p:spPr>
          <a:xfrm>
            <a:off x="25908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1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2"/>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13" descr="Tag=AccentColor&#10;Flavor=Light&#10;Target=Fill"/>
          <p:cNvSpPr/>
          <p:nvPr/>
        </p:nvSpPr>
        <p:spPr>
          <a:xfrm>
            <a:off x="7209816" y="0"/>
            <a:ext cx="4143984" cy="5747660"/>
          </a:xfrm>
          <a:custGeom>
            <a:avLst/>
            <a:gdLst/>
            <a:ahLst/>
            <a:cxnLst/>
            <a:rect l="l" t="t" r="r" b="b"/>
            <a:pathLst>
              <a:path w="3843750" h="5956080" extrusionOk="0">
                <a:moveTo>
                  <a:pt x="0" y="346"/>
                </a:moveTo>
                <a:cubicBezTo>
                  <a:pt x="12120" y="1234155"/>
                  <a:pt x="72720" y="2447534"/>
                  <a:pt x="72373" y="2447534"/>
                </a:cubicBezTo>
                <a:cubicBezTo>
                  <a:pt x="72720" y="2449265"/>
                  <a:pt x="114274" y="3641520"/>
                  <a:pt x="145093" y="3878724"/>
                </a:cubicBezTo>
                <a:cubicBezTo>
                  <a:pt x="176258" y="4119392"/>
                  <a:pt x="210194" y="3969797"/>
                  <a:pt x="237897" y="4208041"/>
                </a:cubicBezTo>
                <a:cubicBezTo>
                  <a:pt x="250017" y="4367677"/>
                  <a:pt x="237204" y="4527661"/>
                  <a:pt x="281875" y="4677601"/>
                </a:cubicBezTo>
                <a:cubicBezTo>
                  <a:pt x="278758" y="4908226"/>
                  <a:pt x="338319" y="5059552"/>
                  <a:pt x="360135" y="5287407"/>
                </a:cubicBezTo>
                <a:cubicBezTo>
                  <a:pt x="370177" y="5468860"/>
                  <a:pt x="348015" y="5649274"/>
                  <a:pt x="414155" y="5817914"/>
                </a:cubicBezTo>
                <a:cubicBezTo>
                  <a:pt x="467137" y="5947770"/>
                  <a:pt x="534662" y="6049578"/>
                  <a:pt x="681487" y="5914873"/>
                </a:cubicBezTo>
                <a:cubicBezTo>
                  <a:pt x="680448" y="5747964"/>
                  <a:pt x="925963" y="5772897"/>
                  <a:pt x="892373" y="5605295"/>
                </a:cubicBezTo>
                <a:cubicBezTo>
                  <a:pt x="1003184" y="5641309"/>
                  <a:pt x="945009" y="5759046"/>
                  <a:pt x="1027770" y="5804063"/>
                </a:cubicBezTo>
                <a:cubicBezTo>
                  <a:pt x="1099105" y="5719915"/>
                  <a:pt x="1051664" y="5551968"/>
                  <a:pt x="1200566" y="5527036"/>
                </a:cubicBezTo>
                <a:cubicBezTo>
                  <a:pt x="1352931" y="5564088"/>
                  <a:pt x="1336655" y="5453970"/>
                  <a:pt x="1348083" y="5363590"/>
                </a:cubicBezTo>
                <a:cubicBezTo>
                  <a:pt x="1370938" y="5149586"/>
                  <a:pt x="1389291" y="5009687"/>
                  <a:pt x="1425997" y="4800532"/>
                </a:cubicBezTo>
                <a:cubicBezTo>
                  <a:pt x="1436385" y="4748243"/>
                  <a:pt x="1415608" y="4628775"/>
                  <a:pt x="1517416" y="4640549"/>
                </a:cubicBezTo>
                <a:cubicBezTo>
                  <a:pt x="1596022" y="4651976"/>
                  <a:pt x="1566242" y="4746512"/>
                  <a:pt x="1569705" y="4803995"/>
                </a:cubicBezTo>
                <a:cubicBezTo>
                  <a:pt x="1600177" y="5128809"/>
                  <a:pt x="1532998" y="5109763"/>
                  <a:pt x="1530921" y="5433885"/>
                </a:cubicBezTo>
                <a:cubicBezTo>
                  <a:pt x="1530574" y="5446697"/>
                  <a:pt x="1580786" y="5458125"/>
                  <a:pt x="1614721" y="5319957"/>
                </a:cubicBezTo>
                <a:cubicBezTo>
                  <a:pt x="1681208" y="5047432"/>
                  <a:pt x="1760507" y="4832736"/>
                  <a:pt x="1800676" y="4608691"/>
                </a:cubicBezTo>
                <a:cubicBezTo>
                  <a:pt x="1848463" y="4656824"/>
                  <a:pt x="1889671" y="4439704"/>
                  <a:pt x="1918759" y="4486799"/>
                </a:cubicBezTo>
                <a:cubicBezTo>
                  <a:pt x="1932264" y="4566098"/>
                  <a:pt x="1956503" y="4642626"/>
                  <a:pt x="2009139" y="4715000"/>
                </a:cubicBezTo>
                <a:cubicBezTo>
                  <a:pt x="2054502" y="4933851"/>
                  <a:pt x="2004983" y="5137812"/>
                  <a:pt x="2135532" y="5321689"/>
                </a:cubicBezTo>
                <a:cubicBezTo>
                  <a:pt x="2135532" y="5321689"/>
                  <a:pt x="2137610" y="5265245"/>
                  <a:pt x="2209291" y="5028733"/>
                </a:cubicBezTo>
                <a:cubicBezTo>
                  <a:pt x="2267120" y="4838277"/>
                  <a:pt x="2341225" y="4936622"/>
                  <a:pt x="2501208" y="4457711"/>
                </a:cubicBezTo>
                <a:cubicBezTo>
                  <a:pt x="2545186" y="4641934"/>
                  <a:pt x="2446495" y="4877753"/>
                  <a:pt x="2695127" y="4973674"/>
                </a:cubicBezTo>
                <a:cubicBezTo>
                  <a:pt x="2743260" y="4833775"/>
                  <a:pt x="2706208" y="4662365"/>
                  <a:pt x="2825329" y="4563328"/>
                </a:cubicBezTo>
                <a:cubicBezTo>
                  <a:pt x="2859958" y="4534586"/>
                  <a:pt x="2884890" y="4501689"/>
                  <a:pt x="2904628" y="4466368"/>
                </a:cubicBezTo>
                <a:cubicBezTo>
                  <a:pt x="2910515" y="4484375"/>
                  <a:pt x="2916749" y="4503074"/>
                  <a:pt x="2922635" y="4519696"/>
                </a:cubicBezTo>
                <a:cubicBezTo>
                  <a:pt x="2946529" y="4491647"/>
                  <a:pt x="3082618" y="3784882"/>
                  <a:pt x="3089544" y="3606545"/>
                </a:cubicBezTo>
                <a:cubicBezTo>
                  <a:pt x="3124172" y="3733285"/>
                  <a:pt x="3150490" y="3989882"/>
                  <a:pt x="3150490" y="3989882"/>
                </a:cubicBezTo>
                <a:cubicBezTo>
                  <a:pt x="3150490" y="3989882"/>
                  <a:pt x="3300085" y="3936900"/>
                  <a:pt x="3755448" y="1538193"/>
                </a:cubicBezTo>
                <a:cubicBezTo>
                  <a:pt x="3791461" y="1348775"/>
                  <a:pt x="3824704" y="697762"/>
                  <a:pt x="3850330" y="0"/>
                </a:cubicBezTo>
                <a:lnTo>
                  <a:pt x="0" y="0"/>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entury Gothic"/>
              <a:ea typeface="Century Gothic"/>
              <a:cs typeface="Century Gothic"/>
              <a:sym typeface="Century Gothic"/>
            </a:endParaRPr>
          </a:p>
        </p:txBody>
      </p:sp>
      <p:sp>
        <p:nvSpPr>
          <p:cNvPr id="31" name="Google Shape;31;p13"/>
          <p:cNvSpPr txBox="1">
            <a:spLocks noGrp="1"/>
          </p:cNvSpPr>
          <p:nvPr>
            <p:ph type="title"/>
          </p:nvPr>
        </p:nvSpPr>
        <p:spPr>
          <a:xfrm>
            <a:off x="831850" y="1078991"/>
            <a:ext cx="5266944" cy="313639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800"/>
              <a:buFont typeface="Abril Fatface"/>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3"/>
          <p:cNvSpPr txBox="1">
            <a:spLocks noGrp="1"/>
          </p:cNvSpPr>
          <p:nvPr>
            <p:ph type="body" idx="1"/>
          </p:nvPr>
        </p:nvSpPr>
        <p:spPr>
          <a:xfrm>
            <a:off x="831850" y="4279392"/>
            <a:ext cx="5266944"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2400"/>
              <a:buNone/>
              <a:defRPr sz="2400" cap="none">
                <a:solidFill>
                  <a:schemeClr val="dk1"/>
                </a:solidFill>
              </a:defRPr>
            </a:lvl1pPr>
            <a:lvl2pPr marL="914400" lvl="1" indent="-228600" algn="l">
              <a:lnSpc>
                <a:spcPct val="100000"/>
              </a:lnSpc>
              <a:spcBef>
                <a:spcPts val="500"/>
              </a:spcBef>
              <a:spcAft>
                <a:spcPts val="0"/>
              </a:spcAft>
              <a:buClr>
                <a:srgbClr val="888888"/>
              </a:buClr>
              <a:buSzPts val="2000"/>
              <a:buNone/>
              <a:defRPr sz="2000">
                <a:solidFill>
                  <a:srgbClr val="888888"/>
                </a:solidFill>
              </a:defRPr>
            </a:lvl2pPr>
            <a:lvl3pPr marL="1371600" lvl="2" indent="-228600" algn="l">
              <a:lnSpc>
                <a:spcPct val="100000"/>
              </a:lnSpc>
              <a:spcBef>
                <a:spcPts val="500"/>
              </a:spcBef>
              <a:spcAft>
                <a:spcPts val="0"/>
              </a:spcAft>
              <a:buClr>
                <a:srgbClr val="888888"/>
              </a:buClr>
              <a:buSzPts val="1800"/>
              <a:buNone/>
              <a:defRPr sz="1800">
                <a:solidFill>
                  <a:srgbClr val="888888"/>
                </a:solidFill>
              </a:defRPr>
            </a:lvl3pPr>
            <a:lvl4pPr marL="1828800" lvl="3" indent="-228600" algn="l">
              <a:lnSpc>
                <a:spcPct val="100000"/>
              </a:lnSpc>
              <a:spcBef>
                <a:spcPts val="500"/>
              </a:spcBef>
              <a:spcAft>
                <a:spcPts val="0"/>
              </a:spcAft>
              <a:buClr>
                <a:srgbClr val="888888"/>
              </a:buClr>
              <a:buSzPts val="1600"/>
              <a:buNone/>
              <a:defRPr sz="1600">
                <a:solidFill>
                  <a:srgbClr val="888888"/>
                </a:solidFill>
              </a:defRPr>
            </a:lvl4pPr>
            <a:lvl5pPr marL="2286000" lvl="4" indent="-228600" algn="l">
              <a:lnSpc>
                <a:spcPct val="10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3" name="Google Shape;33;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6"/>
        <p:cNvGrpSpPr/>
        <p:nvPr/>
      </p:nvGrpSpPr>
      <p:grpSpPr>
        <a:xfrm>
          <a:off x="0" y="0"/>
          <a:ext cx="0" cy="0"/>
          <a:chOff x="0" y="0"/>
          <a:chExt cx="0" cy="0"/>
        </a:xfrm>
      </p:grpSpPr>
      <p:sp>
        <p:nvSpPr>
          <p:cNvPr id="37" name="Google Shape;37;p14"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entury Gothic"/>
              <a:ea typeface="Century Gothic"/>
              <a:cs typeface="Century Gothic"/>
              <a:sym typeface="Century Gothic"/>
            </a:endParaRPr>
          </a:p>
        </p:txBody>
      </p:sp>
      <p:sp>
        <p:nvSpPr>
          <p:cNvPr id="38" name="Google Shape;38;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Abril Fatface"/>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4"/>
          <p:cNvSpPr txBox="1">
            <a:spLocks noGrp="1"/>
          </p:cNvSpPr>
          <p:nvPr>
            <p:ph type="body" idx="1"/>
          </p:nvPr>
        </p:nvSpPr>
        <p:spPr>
          <a:xfrm>
            <a:off x="838200" y="2011680"/>
            <a:ext cx="4937760" cy="416052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4"/>
          <p:cNvSpPr txBox="1">
            <a:spLocks noGrp="1"/>
          </p:cNvSpPr>
          <p:nvPr>
            <p:ph type="body" idx="2"/>
          </p:nvPr>
        </p:nvSpPr>
        <p:spPr>
          <a:xfrm>
            <a:off x="6419088" y="2011680"/>
            <a:ext cx="4937760" cy="416052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5" descr="Tag=AccentColor&#10;Flavor=Light&#10;Target=Fill"/>
          <p:cNvSpPr/>
          <p:nvPr/>
        </p:nvSpPr>
        <p:spPr>
          <a:xfrm flipH="1">
            <a:off x="1" y="315111"/>
            <a:ext cx="3021543" cy="1435442"/>
          </a:xfrm>
          <a:custGeom>
            <a:avLst/>
            <a:gdLst/>
            <a:ahLst/>
            <a:cxnLst/>
            <a:rect l="l" t="t" r="r" b="b"/>
            <a:pathLst>
              <a:path w="3021543" h="1435442" extrusionOk="0">
                <a:moveTo>
                  <a:pt x="3021543" y="0"/>
                </a:moveTo>
                <a:lnTo>
                  <a:pt x="2963800" y="7242"/>
                </a:lnTo>
                <a:cubicBezTo>
                  <a:pt x="2907134" y="13978"/>
                  <a:pt x="2850469" y="22960"/>
                  <a:pt x="2793803" y="24082"/>
                </a:cubicBezTo>
                <a:cubicBezTo>
                  <a:pt x="2667318" y="27450"/>
                  <a:pt x="2539821" y="19592"/>
                  <a:pt x="2414348" y="29696"/>
                </a:cubicBezTo>
                <a:cubicBezTo>
                  <a:pt x="2307089" y="38677"/>
                  <a:pt x="2198818" y="28573"/>
                  <a:pt x="2091558" y="27450"/>
                </a:cubicBezTo>
                <a:cubicBezTo>
                  <a:pt x="1942812" y="26328"/>
                  <a:pt x="1793053" y="18469"/>
                  <a:pt x="1645319" y="28573"/>
                </a:cubicBezTo>
                <a:cubicBezTo>
                  <a:pt x="1510738" y="36432"/>
                  <a:pt x="1376158" y="38677"/>
                  <a:pt x="1243602" y="60008"/>
                </a:cubicBezTo>
                <a:cubicBezTo>
                  <a:pt x="1079677" y="71235"/>
                  <a:pt x="916765" y="64499"/>
                  <a:pt x="753851" y="57763"/>
                </a:cubicBezTo>
                <a:cubicBezTo>
                  <a:pt x="653675" y="53272"/>
                  <a:pt x="554511" y="38677"/>
                  <a:pt x="465465" y="116142"/>
                </a:cubicBezTo>
                <a:cubicBezTo>
                  <a:pt x="489751" y="134105"/>
                  <a:pt x="519095" y="130737"/>
                  <a:pt x="546416" y="136351"/>
                </a:cubicBezTo>
                <a:cubicBezTo>
                  <a:pt x="594986" y="147578"/>
                  <a:pt x="643557" y="158804"/>
                  <a:pt x="689091" y="180136"/>
                </a:cubicBezTo>
                <a:cubicBezTo>
                  <a:pt x="699210" y="184626"/>
                  <a:pt x="708317" y="193608"/>
                  <a:pt x="704269" y="208203"/>
                </a:cubicBezTo>
                <a:cubicBezTo>
                  <a:pt x="701234" y="219430"/>
                  <a:pt x="691115" y="219430"/>
                  <a:pt x="683020" y="221675"/>
                </a:cubicBezTo>
                <a:cubicBezTo>
                  <a:pt x="664806" y="228411"/>
                  <a:pt x="642545" y="223920"/>
                  <a:pt x="621295" y="247496"/>
                </a:cubicBezTo>
                <a:cubicBezTo>
                  <a:pt x="702245" y="259846"/>
                  <a:pt x="780160" y="236270"/>
                  <a:pt x="848968" y="285668"/>
                </a:cubicBezTo>
                <a:cubicBezTo>
                  <a:pt x="823671" y="310367"/>
                  <a:pt x="795339" y="304753"/>
                  <a:pt x="768018" y="309244"/>
                </a:cubicBezTo>
                <a:cubicBezTo>
                  <a:pt x="739685" y="313735"/>
                  <a:pt x="712365" y="321594"/>
                  <a:pt x="684032" y="326085"/>
                </a:cubicBezTo>
                <a:cubicBezTo>
                  <a:pt x="653675" y="331698"/>
                  <a:pt x="623319" y="332821"/>
                  <a:pt x="592962" y="338434"/>
                </a:cubicBezTo>
                <a:cubicBezTo>
                  <a:pt x="567666" y="342925"/>
                  <a:pt x="540345" y="335066"/>
                  <a:pt x="509988" y="363133"/>
                </a:cubicBezTo>
                <a:cubicBezTo>
                  <a:pt x="584867" y="383342"/>
                  <a:pt x="652663" y="353029"/>
                  <a:pt x="726531" y="373237"/>
                </a:cubicBezTo>
                <a:cubicBezTo>
                  <a:pt x="683020" y="391200"/>
                  <a:pt x="647604" y="385587"/>
                  <a:pt x="614212" y="395691"/>
                </a:cubicBezTo>
                <a:cubicBezTo>
                  <a:pt x="583855" y="405795"/>
                  <a:pt x="547428" y="394568"/>
                  <a:pt x="522131" y="424881"/>
                </a:cubicBezTo>
                <a:cubicBezTo>
                  <a:pt x="502905" y="448457"/>
                  <a:pt x="482668" y="451825"/>
                  <a:pt x="457370" y="438353"/>
                </a:cubicBezTo>
                <a:cubicBezTo>
                  <a:pt x="435109" y="426003"/>
                  <a:pt x="410824" y="429371"/>
                  <a:pt x="388562" y="441721"/>
                </a:cubicBezTo>
                <a:cubicBezTo>
                  <a:pt x="380468" y="446212"/>
                  <a:pt x="372372" y="451825"/>
                  <a:pt x="372372" y="463052"/>
                </a:cubicBezTo>
                <a:cubicBezTo>
                  <a:pt x="372372" y="478770"/>
                  <a:pt x="382491" y="483260"/>
                  <a:pt x="393622" y="485506"/>
                </a:cubicBezTo>
                <a:cubicBezTo>
                  <a:pt x="403741" y="487751"/>
                  <a:pt x="415883" y="489997"/>
                  <a:pt x="426002" y="487751"/>
                </a:cubicBezTo>
                <a:cubicBezTo>
                  <a:pt x="490762" y="475402"/>
                  <a:pt x="554511" y="495610"/>
                  <a:pt x="619271" y="493365"/>
                </a:cubicBezTo>
                <a:cubicBezTo>
                  <a:pt x="415883" y="541640"/>
                  <a:pt x="210471" y="525922"/>
                  <a:pt x="0" y="542762"/>
                </a:cubicBezTo>
                <a:cubicBezTo>
                  <a:pt x="27321" y="576443"/>
                  <a:pt x="62737" y="548376"/>
                  <a:pt x="83986" y="573075"/>
                </a:cubicBezTo>
                <a:cubicBezTo>
                  <a:pt x="63748" y="624719"/>
                  <a:pt x="71844" y="652785"/>
                  <a:pt x="112319" y="656154"/>
                </a:cubicBezTo>
                <a:cubicBezTo>
                  <a:pt x="151782" y="659522"/>
                  <a:pt x="194281" y="641559"/>
                  <a:pt x="215531" y="703306"/>
                </a:cubicBezTo>
                <a:cubicBezTo>
                  <a:pt x="221602" y="722392"/>
                  <a:pt x="259042" y="716779"/>
                  <a:pt x="282315" y="720147"/>
                </a:cubicBezTo>
                <a:cubicBezTo>
                  <a:pt x="332909" y="728005"/>
                  <a:pt x="386539" y="720147"/>
                  <a:pt x="435109" y="744846"/>
                </a:cubicBezTo>
                <a:cubicBezTo>
                  <a:pt x="454335" y="753827"/>
                  <a:pt x="467489" y="760563"/>
                  <a:pt x="457370" y="785263"/>
                </a:cubicBezTo>
                <a:cubicBezTo>
                  <a:pt x="447252" y="811084"/>
                  <a:pt x="460406" y="820066"/>
                  <a:pt x="476596" y="830170"/>
                </a:cubicBezTo>
                <a:cubicBezTo>
                  <a:pt x="488739" y="838028"/>
                  <a:pt x="506953" y="835783"/>
                  <a:pt x="517071" y="859360"/>
                </a:cubicBezTo>
                <a:cubicBezTo>
                  <a:pt x="410824" y="855992"/>
                  <a:pt x="307612" y="836906"/>
                  <a:pt x="202377" y="854869"/>
                </a:cubicBezTo>
                <a:cubicBezTo>
                  <a:pt x="317731" y="899776"/>
                  <a:pt x="444216" y="897531"/>
                  <a:pt x="557546" y="949175"/>
                </a:cubicBezTo>
                <a:cubicBezTo>
                  <a:pt x="553499" y="967137"/>
                  <a:pt x="527190" y="959278"/>
                  <a:pt x="526178" y="986223"/>
                </a:cubicBezTo>
                <a:cubicBezTo>
                  <a:pt x="585879" y="1014290"/>
                  <a:pt x="657723" y="995204"/>
                  <a:pt x="720459" y="1036744"/>
                </a:cubicBezTo>
                <a:cubicBezTo>
                  <a:pt x="684032" y="1055829"/>
                  <a:pt x="650640" y="1024394"/>
                  <a:pt x="616236" y="1042357"/>
                </a:cubicBezTo>
                <a:cubicBezTo>
                  <a:pt x="627367" y="1069302"/>
                  <a:pt x="1131283" y="1235459"/>
                  <a:pt x="1222353" y="1253422"/>
                </a:cubicBezTo>
                <a:cubicBezTo>
                  <a:pt x="1407527" y="1290470"/>
                  <a:pt x="1940788" y="1384776"/>
                  <a:pt x="2087511" y="1406107"/>
                </a:cubicBezTo>
                <a:cubicBezTo>
                  <a:pt x="2200841" y="1421824"/>
                  <a:pt x="2313160" y="1434174"/>
                  <a:pt x="2425479" y="1435297"/>
                </a:cubicBezTo>
                <a:cubicBezTo>
                  <a:pt x="2553988" y="1436419"/>
                  <a:pt x="2681485" y="1430806"/>
                  <a:pt x="2809994" y="1426315"/>
                </a:cubicBezTo>
                <a:cubicBezTo>
                  <a:pt x="2858058" y="1424631"/>
                  <a:pt x="2905933" y="1421684"/>
                  <a:pt x="2953618" y="1417071"/>
                </a:cubicBezTo>
                <a:lnTo>
                  <a:pt x="3021543" y="1407897"/>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entury Gothic"/>
              <a:ea typeface="Century Gothic"/>
              <a:cs typeface="Century Gothic"/>
              <a:sym typeface="Century Gothic"/>
            </a:endParaRPr>
          </a:p>
        </p:txBody>
      </p:sp>
      <p:sp>
        <p:nvSpPr>
          <p:cNvPr id="46" name="Google Shape;46;p1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000"/>
              <a:buFont typeface="Abril Fatface"/>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5"/>
          <p:cNvSpPr txBox="1">
            <a:spLocks noGrp="1"/>
          </p:cNvSpPr>
          <p:nvPr>
            <p:ph type="body" idx="1"/>
          </p:nvPr>
        </p:nvSpPr>
        <p:spPr>
          <a:xfrm>
            <a:off x="839788" y="2011680"/>
            <a:ext cx="4937760" cy="95097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dk1"/>
              </a:buClr>
              <a:buSzPts val="2800"/>
              <a:buNone/>
              <a:defRPr sz="2800" b="1"/>
            </a:lvl1pPr>
            <a:lvl2pPr marL="914400" lvl="1" indent="-228600" algn="l">
              <a:lnSpc>
                <a:spcPct val="100000"/>
              </a:lnSpc>
              <a:spcBef>
                <a:spcPts val="500"/>
              </a:spcBef>
              <a:spcAft>
                <a:spcPts val="0"/>
              </a:spcAft>
              <a:buClr>
                <a:schemeClr val="dk1"/>
              </a:buClr>
              <a:buSzPts val="2000"/>
              <a:buNone/>
              <a:defRPr sz="2000" b="1"/>
            </a:lvl2pPr>
            <a:lvl3pPr marL="1371600" lvl="2" indent="-228600" algn="l">
              <a:lnSpc>
                <a:spcPct val="100000"/>
              </a:lnSpc>
              <a:spcBef>
                <a:spcPts val="500"/>
              </a:spcBef>
              <a:spcAft>
                <a:spcPts val="0"/>
              </a:spcAft>
              <a:buClr>
                <a:schemeClr val="dk1"/>
              </a:buClr>
              <a:buSzPts val="1800"/>
              <a:buNone/>
              <a:defRPr sz="1800" b="1"/>
            </a:lvl3pPr>
            <a:lvl4pPr marL="1828800" lvl="3" indent="-228600" algn="l">
              <a:lnSpc>
                <a:spcPct val="100000"/>
              </a:lnSpc>
              <a:spcBef>
                <a:spcPts val="500"/>
              </a:spcBef>
              <a:spcAft>
                <a:spcPts val="0"/>
              </a:spcAft>
              <a:buClr>
                <a:schemeClr val="dk1"/>
              </a:buClr>
              <a:buSzPts val="1600"/>
              <a:buNone/>
              <a:defRPr sz="1600" b="1"/>
            </a:lvl4pPr>
            <a:lvl5pPr marL="2286000" lvl="4" indent="-228600" algn="l">
              <a:lnSpc>
                <a:spcPct val="10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 name="Google Shape;48;p15"/>
          <p:cNvSpPr txBox="1">
            <a:spLocks noGrp="1"/>
          </p:cNvSpPr>
          <p:nvPr>
            <p:ph type="body" idx="2"/>
          </p:nvPr>
        </p:nvSpPr>
        <p:spPr>
          <a:xfrm>
            <a:off x="839788" y="3127248"/>
            <a:ext cx="4937760" cy="306324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15"/>
          <p:cNvSpPr txBox="1">
            <a:spLocks noGrp="1"/>
          </p:cNvSpPr>
          <p:nvPr>
            <p:ph type="body" idx="3"/>
          </p:nvPr>
        </p:nvSpPr>
        <p:spPr>
          <a:xfrm>
            <a:off x="6419088" y="2011680"/>
            <a:ext cx="4937760" cy="95097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000"/>
              </a:spcBef>
              <a:spcAft>
                <a:spcPts val="0"/>
              </a:spcAft>
              <a:buClr>
                <a:schemeClr val="dk1"/>
              </a:buClr>
              <a:buSzPts val="2800"/>
              <a:buNone/>
              <a:defRPr sz="2800" b="1"/>
            </a:lvl1pPr>
            <a:lvl2pPr marL="914400" lvl="1" indent="-228600" algn="l">
              <a:lnSpc>
                <a:spcPct val="100000"/>
              </a:lnSpc>
              <a:spcBef>
                <a:spcPts val="500"/>
              </a:spcBef>
              <a:spcAft>
                <a:spcPts val="0"/>
              </a:spcAft>
              <a:buClr>
                <a:schemeClr val="dk1"/>
              </a:buClr>
              <a:buSzPts val="2000"/>
              <a:buNone/>
              <a:defRPr sz="2000" b="1"/>
            </a:lvl2pPr>
            <a:lvl3pPr marL="1371600" lvl="2" indent="-228600" algn="l">
              <a:lnSpc>
                <a:spcPct val="100000"/>
              </a:lnSpc>
              <a:spcBef>
                <a:spcPts val="500"/>
              </a:spcBef>
              <a:spcAft>
                <a:spcPts val="0"/>
              </a:spcAft>
              <a:buClr>
                <a:schemeClr val="dk1"/>
              </a:buClr>
              <a:buSzPts val="1800"/>
              <a:buNone/>
              <a:defRPr sz="1800" b="1"/>
            </a:lvl3pPr>
            <a:lvl4pPr marL="1828800" lvl="3" indent="-228600" algn="l">
              <a:lnSpc>
                <a:spcPct val="100000"/>
              </a:lnSpc>
              <a:spcBef>
                <a:spcPts val="500"/>
              </a:spcBef>
              <a:spcAft>
                <a:spcPts val="0"/>
              </a:spcAft>
              <a:buClr>
                <a:schemeClr val="dk1"/>
              </a:buClr>
              <a:buSzPts val="1600"/>
              <a:buNone/>
              <a:defRPr sz="1600" b="1"/>
            </a:lvl4pPr>
            <a:lvl5pPr marL="2286000" lvl="4" indent="-228600" algn="l">
              <a:lnSpc>
                <a:spcPct val="10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 name="Google Shape;50;p15"/>
          <p:cNvSpPr txBox="1">
            <a:spLocks noGrp="1"/>
          </p:cNvSpPr>
          <p:nvPr>
            <p:ph type="body" idx="4"/>
          </p:nvPr>
        </p:nvSpPr>
        <p:spPr>
          <a:xfrm>
            <a:off x="6419088" y="3127248"/>
            <a:ext cx="4937760" cy="306324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Clr>
                <a:schemeClr val="dk1"/>
              </a:buClr>
              <a:buSzPts val="1800"/>
              <a:buChar char="•"/>
              <a:defRPr/>
            </a:lvl1pPr>
            <a:lvl2pPr marL="914400" lvl="1" indent="-342900" algn="l">
              <a:lnSpc>
                <a:spcPct val="100000"/>
              </a:lnSpc>
              <a:spcBef>
                <a:spcPts val="500"/>
              </a:spcBef>
              <a:spcAft>
                <a:spcPts val="0"/>
              </a:spcAft>
              <a:buClr>
                <a:schemeClr val="dk1"/>
              </a:buClr>
              <a:buSzPts val="1800"/>
              <a:buChar char="•"/>
              <a:defRPr/>
            </a:lvl2pPr>
            <a:lvl3pPr marL="1371600" lvl="2" indent="-342900" algn="l">
              <a:lnSpc>
                <a:spcPct val="100000"/>
              </a:lnSpc>
              <a:spcBef>
                <a:spcPts val="500"/>
              </a:spcBef>
              <a:spcAft>
                <a:spcPts val="0"/>
              </a:spcAft>
              <a:buClr>
                <a:schemeClr val="dk1"/>
              </a:buClr>
              <a:buSzPts val="1800"/>
              <a:buChar char="•"/>
              <a:defRPr/>
            </a:lvl3pPr>
            <a:lvl4pPr marL="1828800" lvl="3" indent="-342900" algn="l">
              <a:lnSpc>
                <a:spcPct val="100000"/>
              </a:lnSpc>
              <a:spcBef>
                <a:spcPts val="500"/>
              </a:spcBef>
              <a:spcAft>
                <a:spcPts val="0"/>
              </a:spcAft>
              <a:buClr>
                <a:schemeClr val="dk1"/>
              </a:buClr>
              <a:buSzPts val="1800"/>
              <a:buChar char="•"/>
              <a:defRPr/>
            </a:lvl4pPr>
            <a:lvl5pPr marL="2286000" lvl="4" indent="-342900" algn="l">
              <a:lnSpc>
                <a:spcPct val="10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16" descr="Tag=AccentColor&#10;Flavor=Light&#10;Target=Fill"/>
          <p:cNvSpPr/>
          <p:nvPr/>
        </p:nvSpPr>
        <p:spPr>
          <a:xfrm flipH="1">
            <a:off x="1969639" y="181596"/>
            <a:ext cx="8252722" cy="6022258"/>
          </a:xfrm>
          <a:custGeom>
            <a:avLst/>
            <a:gdLst/>
            <a:ahLst/>
            <a:cxnLst/>
            <a:rect l="l" t="t" r="r" b="b"/>
            <a:pathLst>
              <a:path w="6886274" h="5025119" extrusionOk="0">
                <a:moveTo>
                  <a:pt x="5458905" y="754119"/>
                </a:moveTo>
                <a:cubicBezTo>
                  <a:pt x="5417216" y="775336"/>
                  <a:pt x="4594585" y="1111088"/>
                  <a:pt x="3455557" y="1027709"/>
                </a:cubicBezTo>
                <a:cubicBezTo>
                  <a:pt x="3415356" y="1024731"/>
                  <a:pt x="3377389" y="1022869"/>
                  <a:pt x="3338677" y="1021381"/>
                </a:cubicBezTo>
                <a:cubicBezTo>
                  <a:pt x="2996224" y="1006119"/>
                  <a:pt x="2660100" y="998674"/>
                  <a:pt x="2518280" y="980435"/>
                </a:cubicBezTo>
                <a:cubicBezTo>
                  <a:pt x="2407355" y="965918"/>
                  <a:pt x="1840075" y="843082"/>
                  <a:pt x="1673687" y="739229"/>
                </a:cubicBezTo>
                <a:cubicBezTo>
                  <a:pt x="1503578" y="632771"/>
                  <a:pt x="1343146" y="515146"/>
                  <a:pt x="1183459" y="397149"/>
                </a:cubicBezTo>
                <a:cubicBezTo>
                  <a:pt x="1114224" y="346153"/>
                  <a:pt x="1040522" y="299624"/>
                  <a:pt x="977987" y="241184"/>
                </a:cubicBezTo>
                <a:cubicBezTo>
                  <a:pt x="915453" y="182372"/>
                  <a:pt x="855896" y="121326"/>
                  <a:pt x="788150" y="66980"/>
                </a:cubicBezTo>
                <a:cubicBezTo>
                  <a:pt x="768794" y="51346"/>
                  <a:pt x="749438" y="34596"/>
                  <a:pt x="721148" y="31990"/>
                </a:cubicBezTo>
                <a:cubicBezTo>
                  <a:pt x="714820" y="31246"/>
                  <a:pt x="708120" y="31618"/>
                  <a:pt x="701792" y="32362"/>
                </a:cubicBezTo>
                <a:cubicBezTo>
                  <a:pt x="694720" y="33107"/>
                  <a:pt x="689136" y="36829"/>
                  <a:pt x="686530" y="43157"/>
                </a:cubicBezTo>
                <a:cubicBezTo>
                  <a:pt x="683925" y="50230"/>
                  <a:pt x="688392" y="54324"/>
                  <a:pt x="693603" y="58046"/>
                </a:cubicBezTo>
                <a:cubicBezTo>
                  <a:pt x="697325" y="60652"/>
                  <a:pt x="701047" y="64747"/>
                  <a:pt x="705886" y="65491"/>
                </a:cubicBezTo>
                <a:cubicBezTo>
                  <a:pt x="736782" y="69958"/>
                  <a:pt x="748321" y="92664"/>
                  <a:pt x="762838" y="112764"/>
                </a:cubicBezTo>
                <a:cubicBezTo>
                  <a:pt x="769166" y="121326"/>
                  <a:pt x="775866" y="128026"/>
                  <a:pt x="764327" y="140309"/>
                </a:cubicBezTo>
                <a:cubicBezTo>
                  <a:pt x="754277" y="151104"/>
                  <a:pt x="764699" y="156688"/>
                  <a:pt x="775121" y="159666"/>
                </a:cubicBezTo>
                <a:cubicBezTo>
                  <a:pt x="789638" y="163760"/>
                  <a:pt x="806761" y="163016"/>
                  <a:pt x="823139" y="176416"/>
                </a:cubicBezTo>
                <a:cubicBezTo>
                  <a:pt x="761721" y="177533"/>
                  <a:pt x="735665" y="142171"/>
                  <a:pt x="707748" y="109414"/>
                </a:cubicBezTo>
                <a:cubicBezTo>
                  <a:pt x="697325" y="97503"/>
                  <a:pt x="690253" y="83358"/>
                  <a:pt x="681319" y="69958"/>
                </a:cubicBezTo>
                <a:cubicBezTo>
                  <a:pt x="670152" y="53580"/>
                  <a:pt x="657124" y="52835"/>
                  <a:pt x="640746" y="67352"/>
                </a:cubicBezTo>
                <a:cubicBezTo>
                  <a:pt x="626229" y="80380"/>
                  <a:pt x="619157" y="79264"/>
                  <a:pt x="614318" y="61396"/>
                </a:cubicBezTo>
                <a:cubicBezTo>
                  <a:pt x="606873" y="33479"/>
                  <a:pt x="589750" y="13751"/>
                  <a:pt x="560716" y="3701"/>
                </a:cubicBezTo>
                <a:cubicBezTo>
                  <a:pt x="554388" y="1467"/>
                  <a:pt x="546572" y="-3372"/>
                  <a:pt x="540616" y="3701"/>
                </a:cubicBezTo>
                <a:cubicBezTo>
                  <a:pt x="535405" y="9656"/>
                  <a:pt x="539871" y="16729"/>
                  <a:pt x="543594" y="21940"/>
                </a:cubicBezTo>
                <a:cubicBezTo>
                  <a:pt x="550294" y="31246"/>
                  <a:pt x="556250" y="40179"/>
                  <a:pt x="558855" y="51346"/>
                </a:cubicBezTo>
                <a:cubicBezTo>
                  <a:pt x="560716" y="58791"/>
                  <a:pt x="562578" y="66980"/>
                  <a:pt x="557366" y="72563"/>
                </a:cubicBezTo>
                <a:cubicBezTo>
                  <a:pt x="535777" y="96386"/>
                  <a:pt x="551411" y="107553"/>
                  <a:pt x="570022" y="120209"/>
                </a:cubicBezTo>
                <a:cubicBezTo>
                  <a:pt x="595706" y="137332"/>
                  <a:pt x="605756" y="162643"/>
                  <a:pt x="599801" y="192794"/>
                </a:cubicBezTo>
                <a:cubicBezTo>
                  <a:pt x="597567" y="205078"/>
                  <a:pt x="599056" y="212522"/>
                  <a:pt x="614318" y="212150"/>
                </a:cubicBezTo>
                <a:cubicBezTo>
                  <a:pt x="620273" y="212150"/>
                  <a:pt x="621762" y="216245"/>
                  <a:pt x="623996" y="220711"/>
                </a:cubicBezTo>
                <a:cubicBezTo>
                  <a:pt x="671641" y="326053"/>
                  <a:pt x="740504" y="418366"/>
                  <a:pt x="821278" y="503235"/>
                </a:cubicBezTo>
                <a:cubicBezTo>
                  <a:pt x="886791" y="572098"/>
                  <a:pt x="959004" y="634260"/>
                  <a:pt x="1033822" y="694562"/>
                </a:cubicBezTo>
                <a:cubicBezTo>
                  <a:pt x="1036055" y="696423"/>
                  <a:pt x="1038289" y="698656"/>
                  <a:pt x="1039406" y="702378"/>
                </a:cubicBezTo>
                <a:cubicBezTo>
                  <a:pt x="1004044" y="694934"/>
                  <a:pt x="973521" y="679672"/>
                  <a:pt x="944114" y="662550"/>
                </a:cubicBezTo>
                <a:cubicBezTo>
                  <a:pt x="865946" y="617138"/>
                  <a:pt x="800061" y="558325"/>
                  <a:pt x="733432" y="500629"/>
                </a:cubicBezTo>
                <a:cubicBezTo>
                  <a:pt x="692858" y="465267"/>
                  <a:pt x="651169" y="431022"/>
                  <a:pt x="606501" y="399755"/>
                </a:cubicBezTo>
                <a:cubicBezTo>
                  <a:pt x="599056" y="394543"/>
                  <a:pt x="593845" y="387843"/>
                  <a:pt x="588634" y="381143"/>
                </a:cubicBezTo>
                <a:cubicBezTo>
                  <a:pt x="585656" y="377421"/>
                  <a:pt x="581934" y="374071"/>
                  <a:pt x="575978" y="375560"/>
                </a:cubicBezTo>
                <a:cubicBezTo>
                  <a:pt x="568533" y="377421"/>
                  <a:pt x="567789" y="383004"/>
                  <a:pt x="567044" y="388588"/>
                </a:cubicBezTo>
                <a:cubicBezTo>
                  <a:pt x="564811" y="406455"/>
                  <a:pt x="569650" y="422461"/>
                  <a:pt x="578956" y="437722"/>
                </a:cubicBezTo>
                <a:cubicBezTo>
                  <a:pt x="603151" y="476806"/>
                  <a:pt x="638885" y="506957"/>
                  <a:pt x="675736" y="535619"/>
                </a:cubicBezTo>
                <a:cubicBezTo>
                  <a:pt x="723381" y="572470"/>
                  <a:pt x="769538" y="610810"/>
                  <a:pt x="811600" y="652872"/>
                </a:cubicBezTo>
                <a:cubicBezTo>
                  <a:pt x="814578" y="655850"/>
                  <a:pt x="820161" y="657711"/>
                  <a:pt x="818300" y="666272"/>
                </a:cubicBezTo>
                <a:cubicBezTo>
                  <a:pt x="791872" y="646544"/>
                  <a:pt x="766932" y="627188"/>
                  <a:pt x="741621" y="608576"/>
                </a:cubicBezTo>
                <a:cubicBezTo>
                  <a:pt x="716681" y="589965"/>
                  <a:pt x="691369" y="571353"/>
                  <a:pt x="666430" y="553114"/>
                </a:cubicBezTo>
                <a:cubicBezTo>
                  <a:pt x="660474" y="548647"/>
                  <a:pt x="654146" y="542319"/>
                  <a:pt x="645585" y="547903"/>
                </a:cubicBezTo>
                <a:cubicBezTo>
                  <a:pt x="636652" y="553486"/>
                  <a:pt x="637768" y="562792"/>
                  <a:pt x="640002" y="570236"/>
                </a:cubicBezTo>
                <a:cubicBezTo>
                  <a:pt x="647074" y="592198"/>
                  <a:pt x="659358" y="611554"/>
                  <a:pt x="675736" y="628677"/>
                </a:cubicBezTo>
                <a:cubicBezTo>
                  <a:pt x="731570" y="685256"/>
                  <a:pt x="795966" y="734018"/>
                  <a:pt x="855896" y="786875"/>
                </a:cubicBezTo>
                <a:cubicBezTo>
                  <a:pt x="888280" y="815537"/>
                  <a:pt x="918058" y="846060"/>
                  <a:pt x="946348" y="877699"/>
                </a:cubicBezTo>
                <a:cubicBezTo>
                  <a:pt x="952676" y="884772"/>
                  <a:pt x="952303" y="891472"/>
                  <a:pt x="950442" y="899661"/>
                </a:cubicBezTo>
                <a:cubicBezTo>
                  <a:pt x="942998" y="932790"/>
                  <a:pt x="954537" y="943957"/>
                  <a:pt x="991760" y="937629"/>
                </a:cubicBezTo>
                <a:cubicBezTo>
                  <a:pt x="1003299" y="935767"/>
                  <a:pt x="1011116" y="937629"/>
                  <a:pt x="1018188" y="945445"/>
                </a:cubicBezTo>
                <a:cubicBezTo>
                  <a:pt x="1103802" y="1042225"/>
                  <a:pt x="1205048" y="1123744"/>
                  <a:pt x="1315601" y="1196329"/>
                </a:cubicBezTo>
                <a:cubicBezTo>
                  <a:pt x="1360641" y="1225735"/>
                  <a:pt x="1407170" y="1253653"/>
                  <a:pt x="1454443" y="1279709"/>
                </a:cubicBezTo>
                <a:cubicBezTo>
                  <a:pt x="1454443" y="1281570"/>
                  <a:pt x="1454443" y="1283804"/>
                  <a:pt x="1454443" y="1285665"/>
                </a:cubicBezTo>
                <a:cubicBezTo>
                  <a:pt x="1454071" y="1288270"/>
                  <a:pt x="1453699" y="1289759"/>
                  <a:pt x="1453327" y="1291993"/>
                </a:cubicBezTo>
                <a:cubicBezTo>
                  <a:pt x="1386697" y="1251792"/>
                  <a:pt x="1320812" y="1210474"/>
                  <a:pt x="1256416" y="1166923"/>
                </a:cubicBezTo>
                <a:cubicBezTo>
                  <a:pt x="1081840" y="1048926"/>
                  <a:pt x="915080" y="922367"/>
                  <a:pt x="745715" y="798786"/>
                </a:cubicBezTo>
                <a:cubicBezTo>
                  <a:pt x="688764" y="757096"/>
                  <a:pt x="643724" y="703867"/>
                  <a:pt x="592356" y="656966"/>
                </a:cubicBezTo>
                <a:cubicBezTo>
                  <a:pt x="558111" y="625699"/>
                  <a:pt x="525354" y="592943"/>
                  <a:pt x="485526" y="567259"/>
                </a:cubicBezTo>
                <a:cubicBezTo>
                  <a:pt x="469148" y="556836"/>
                  <a:pt x="452025" y="547530"/>
                  <a:pt x="430063" y="550136"/>
                </a:cubicBezTo>
                <a:cubicBezTo>
                  <a:pt x="421502" y="551253"/>
                  <a:pt x="411824" y="553486"/>
                  <a:pt x="408846" y="563164"/>
                </a:cubicBezTo>
                <a:cubicBezTo>
                  <a:pt x="406240" y="572842"/>
                  <a:pt x="414057" y="577309"/>
                  <a:pt x="421130" y="581403"/>
                </a:cubicBezTo>
                <a:cubicBezTo>
                  <a:pt x="422991" y="582520"/>
                  <a:pt x="424852" y="584009"/>
                  <a:pt x="426713" y="584009"/>
                </a:cubicBezTo>
                <a:cubicBezTo>
                  <a:pt x="462075" y="586242"/>
                  <a:pt x="470264" y="614532"/>
                  <a:pt x="487015" y="635005"/>
                </a:cubicBezTo>
                <a:cubicBezTo>
                  <a:pt x="492226" y="641333"/>
                  <a:pt x="492598" y="647661"/>
                  <a:pt x="487015" y="655105"/>
                </a:cubicBezTo>
                <a:cubicBezTo>
                  <a:pt x="476964" y="668505"/>
                  <a:pt x="484037" y="674461"/>
                  <a:pt x="497437" y="678183"/>
                </a:cubicBezTo>
                <a:cubicBezTo>
                  <a:pt x="510837" y="681906"/>
                  <a:pt x="525354" y="683022"/>
                  <a:pt x="539871" y="691584"/>
                </a:cubicBezTo>
                <a:cubicBezTo>
                  <a:pt x="516793" y="698656"/>
                  <a:pt x="500787" y="691212"/>
                  <a:pt x="485898" y="681906"/>
                </a:cubicBezTo>
                <a:cubicBezTo>
                  <a:pt x="452397" y="661433"/>
                  <a:pt x="430808" y="631282"/>
                  <a:pt x="410335" y="600387"/>
                </a:cubicBezTo>
                <a:cubicBezTo>
                  <a:pt x="406240" y="594431"/>
                  <a:pt x="402890" y="587731"/>
                  <a:pt x="397307" y="582892"/>
                </a:cubicBezTo>
                <a:cubicBezTo>
                  <a:pt x="386884" y="573214"/>
                  <a:pt x="375717" y="572098"/>
                  <a:pt x="363062" y="584009"/>
                </a:cubicBezTo>
                <a:cubicBezTo>
                  <a:pt x="346311" y="599643"/>
                  <a:pt x="340356" y="598526"/>
                  <a:pt x="334772" y="578426"/>
                </a:cubicBezTo>
                <a:cubicBezTo>
                  <a:pt x="327327" y="551253"/>
                  <a:pt x="310577" y="532269"/>
                  <a:pt x="281915" y="522219"/>
                </a:cubicBezTo>
                <a:cubicBezTo>
                  <a:pt x="275960" y="519985"/>
                  <a:pt x="269632" y="517007"/>
                  <a:pt x="263304" y="521846"/>
                </a:cubicBezTo>
                <a:cubicBezTo>
                  <a:pt x="256604" y="527430"/>
                  <a:pt x="261070" y="533013"/>
                  <a:pt x="263676" y="538225"/>
                </a:cubicBezTo>
                <a:cubicBezTo>
                  <a:pt x="267398" y="546414"/>
                  <a:pt x="271865" y="554603"/>
                  <a:pt x="275215" y="563164"/>
                </a:cubicBezTo>
                <a:cubicBezTo>
                  <a:pt x="281171" y="576937"/>
                  <a:pt x="282288" y="591454"/>
                  <a:pt x="271121" y="604854"/>
                </a:cubicBezTo>
                <a:cubicBezTo>
                  <a:pt x="262931" y="614532"/>
                  <a:pt x="263676" y="620860"/>
                  <a:pt x="274471" y="627560"/>
                </a:cubicBezTo>
                <a:cubicBezTo>
                  <a:pt x="309088" y="648405"/>
                  <a:pt x="331050" y="675578"/>
                  <a:pt x="319138" y="718012"/>
                </a:cubicBezTo>
                <a:cubicBezTo>
                  <a:pt x="317277" y="723968"/>
                  <a:pt x="319511" y="729924"/>
                  <a:pt x="326583" y="729551"/>
                </a:cubicBezTo>
                <a:cubicBezTo>
                  <a:pt x="342217" y="728435"/>
                  <a:pt x="344822" y="738113"/>
                  <a:pt x="349289" y="748163"/>
                </a:cubicBezTo>
                <a:cubicBezTo>
                  <a:pt x="392840" y="844571"/>
                  <a:pt x="455747" y="928695"/>
                  <a:pt x="528332" y="1007608"/>
                </a:cubicBezTo>
                <a:cubicBezTo>
                  <a:pt x="600173" y="1085777"/>
                  <a:pt x="680947" y="1155756"/>
                  <a:pt x="766932" y="1222758"/>
                </a:cubicBezTo>
                <a:cubicBezTo>
                  <a:pt x="742737" y="1220524"/>
                  <a:pt x="711470" y="1206752"/>
                  <a:pt x="681319" y="1190746"/>
                </a:cubicBezTo>
                <a:cubicBezTo>
                  <a:pt x="601662" y="1147939"/>
                  <a:pt x="536149" y="1089871"/>
                  <a:pt x="469520" y="1032920"/>
                </a:cubicBezTo>
                <a:cubicBezTo>
                  <a:pt x="422991" y="993091"/>
                  <a:pt x="377579" y="952146"/>
                  <a:pt x="325466" y="917900"/>
                </a:cubicBezTo>
                <a:cubicBezTo>
                  <a:pt x="319511" y="914178"/>
                  <a:pt x="315416" y="909339"/>
                  <a:pt x="312066" y="903383"/>
                </a:cubicBezTo>
                <a:cubicBezTo>
                  <a:pt x="309088" y="898172"/>
                  <a:pt x="304621" y="893333"/>
                  <a:pt x="296805" y="895566"/>
                </a:cubicBezTo>
                <a:cubicBezTo>
                  <a:pt x="288988" y="898172"/>
                  <a:pt x="288243" y="904872"/>
                  <a:pt x="288243" y="910828"/>
                </a:cubicBezTo>
                <a:cubicBezTo>
                  <a:pt x="289360" y="933162"/>
                  <a:pt x="295688" y="953262"/>
                  <a:pt x="309460" y="971129"/>
                </a:cubicBezTo>
                <a:cubicBezTo>
                  <a:pt x="336261" y="1006864"/>
                  <a:pt x="371995" y="1034781"/>
                  <a:pt x="407729" y="1062698"/>
                </a:cubicBezTo>
                <a:cubicBezTo>
                  <a:pt x="457236" y="1101038"/>
                  <a:pt x="503021" y="1142728"/>
                  <a:pt x="544338" y="1189257"/>
                </a:cubicBezTo>
                <a:cubicBezTo>
                  <a:pt x="514560" y="1166551"/>
                  <a:pt x="484781" y="1143472"/>
                  <a:pt x="454630" y="1120766"/>
                </a:cubicBezTo>
                <a:cubicBezTo>
                  <a:pt x="431924" y="1103644"/>
                  <a:pt x="408474" y="1087265"/>
                  <a:pt x="385396" y="1070515"/>
                </a:cubicBezTo>
                <a:cubicBezTo>
                  <a:pt x="379812" y="1066421"/>
                  <a:pt x="373856" y="1061954"/>
                  <a:pt x="366040" y="1067537"/>
                </a:cubicBezTo>
                <a:cubicBezTo>
                  <a:pt x="358967" y="1072376"/>
                  <a:pt x="360084" y="1079449"/>
                  <a:pt x="361573" y="1086149"/>
                </a:cubicBezTo>
                <a:cubicBezTo>
                  <a:pt x="367156" y="1112577"/>
                  <a:pt x="382790" y="1133794"/>
                  <a:pt x="402146" y="1152778"/>
                </a:cubicBezTo>
                <a:cubicBezTo>
                  <a:pt x="425596" y="1175484"/>
                  <a:pt x="450164" y="1197074"/>
                  <a:pt x="475475" y="1218663"/>
                </a:cubicBezTo>
                <a:cubicBezTo>
                  <a:pt x="448303" y="1212707"/>
                  <a:pt x="421130" y="1206752"/>
                  <a:pt x="393957" y="1201913"/>
                </a:cubicBezTo>
                <a:cubicBezTo>
                  <a:pt x="406240" y="1245091"/>
                  <a:pt x="434902" y="1253653"/>
                  <a:pt x="460586" y="1260353"/>
                </a:cubicBezTo>
                <a:cubicBezTo>
                  <a:pt x="495204" y="1268914"/>
                  <a:pt x="528332" y="1279709"/>
                  <a:pt x="561089" y="1291993"/>
                </a:cubicBezTo>
                <a:cubicBezTo>
                  <a:pt x="574861" y="1304276"/>
                  <a:pt x="588634" y="1316188"/>
                  <a:pt x="602034" y="1328843"/>
                </a:cubicBezTo>
                <a:cubicBezTo>
                  <a:pt x="615807" y="1341872"/>
                  <a:pt x="628835" y="1354900"/>
                  <a:pt x="641863" y="1368672"/>
                </a:cubicBezTo>
                <a:cubicBezTo>
                  <a:pt x="651169" y="1378722"/>
                  <a:pt x="662335" y="1387284"/>
                  <a:pt x="651541" y="1404406"/>
                </a:cubicBezTo>
                <a:cubicBezTo>
                  <a:pt x="646702" y="1412223"/>
                  <a:pt x="678341" y="1454658"/>
                  <a:pt x="688392" y="1457263"/>
                </a:cubicBezTo>
                <a:cubicBezTo>
                  <a:pt x="689881" y="1457635"/>
                  <a:pt x="691369" y="1458008"/>
                  <a:pt x="692486" y="1458008"/>
                </a:cubicBezTo>
                <a:cubicBezTo>
                  <a:pt x="714076" y="1456519"/>
                  <a:pt x="718915" y="1469175"/>
                  <a:pt x="719287" y="1485181"/>
                </a:cubicBezTo>
                <a:cubicBezTo>
                  <a:pt x="719659" y="1500814"/>
                  <a:pt x="715937" y="1520170"/>
                  <a:pt x="745343" y="1512353"/>
                </a:cubicBezTo>
                <a:cubicBezTo>
                  <a:pt x="748693" y="1511609"/>
                  <a:pt x="749438" y="1513842"/>
                  <a:pt x="750926" y="1516448"/>
                </a:cubicBezTo>
                <a:cubicBezTo>
                  <a:pt x="782938" y="1583077"/>
                  <a:pt x="836912" y="1634445"/>
                  <a:pt x="890141" y="1685813"/>
                </a:cubicBezTo>
                <a:cubicBezTo>
                  <a:pt x="893119" y="1688419"/>
                  <a:pt x="896097" y="1691024"/>
                  <a:pt x="899074" y="1693630"/>
                </a:cubicBezTo>
                <a:cubicBezTo>
                  <a:pt x="843240" y="1680602"/>
                  <a:pt x="658985" y="1663851"/>
                  <a:pt x="605012" y="1669435"/>
                </a:cubicBezTo>
                <a:cubicBezTo>
                  <a:pt x="556994" y="1674274"/>
                  <a:pt x="285638" y="1593128"/>
                  <a:pt x="229431" y="1545110"/>
                </a:cubicBezTo>
                <a:cubicBezTo>
                  <a:pt x="221614" y="1582705"/>
                  <a:pt x="238364" y="1597594"/>
                  <a:pt x="251765" y="1614717"/>
                </a:cubicBezTo>
                <a:cubicBezTo>
                  <a:pt x="270748" y="1638912"/>
                  <a:pt x="273726" y="1656035"/>
                  <a:pt x="237992" y="1675391"/>
                </a:cubicBezTo>
                <a:cubicBezTo>
                  <a:pt x="135628" y="1730481"/>
                  <a:pt x="136745" y="1732342"/>
                  <a:pt x="232781" y="1807160"/>
                </a:cubicBezTo>
                <a:cubicBezTo>
                  <a:pt x="237248" y="1810511"/>
                  <a:pt x="235014" y="1821305"/>
                  <a:pt x="236131" y="1828750"/>
                </a:cubicBezTo>
                <a:cubicBezTo>
                  <a:pt x="211191" y="1839917"/>
                  <a:pt x="181785" y="1810883"/>
                  <a:pt x="152007" y="1842150"/>
                </a:cubicBezTo>
                <a:cubicBezTo>
                  <a:pt x="280426" y="1979503"/>
                  <a:pt x="475848" y="2110157"/>
                  <a:pt x="653030" y="2213265"/>
                </a:cubicBezTo>
                <a:cubicBezTo>
                  <a:pt x="509721" y="2247138"/>
                  <a:pt x="423735" y="2128024"/>
                  <a:pt x="318394" y="2143285"/>
                </a:cubicBezTo>
                <a:cubicBezTo>
                  <a:pt x="265909" y="2180508"/>
                  <a:pt x="422246" y="2240810"/>
                  <a:pt x="272982" y="2258305"/>
                </a:cubicBezTo>
                <a:cubicBezTo>
                  <a:pt x="337750" y="2291061"/>
                  <a:pt x="385768" y="2323073"/>
                  <a:pt x="430435" y="2360668"/>
                </a:cubicBezTo>
                <a:cubicBezTo>
                  <a:pt x="509721" y="2428042"/>
                  <a:pt x="525354" y="2472710"/>
                  <a:pt x="488876" y="2563162"/>
                </a:cubicBezTo>
                <a:cubicBezTo>
                  <a:pt x="464681" y="2622719"/>
                  <a:pt x="429691" y="2677437"/>
                  <a:pt x="460586" y="2748533"/>
                </a:cubicBezTo>
                <a:cubicBezTo>
                  <a:pt x="481803" y="2797295"/>
                  <a:pt x="473614" y="2829307"/>
                  <a:pt x="393212" y="2807345"/>
                </a:cubicBezTo>
                <a:cubicBezTo>
                  <a:pt x="306483" y="2783895"/>
                  <a:pt x="273726" y="2827818"/>
                  <a:pt x="295688" y="2913059"/>
                </a:cubicBezTo>
                <a:cubicBezTo>
                  <a:pt x="309833" y="2967777"/>
                  <a:pt x="294943" y="2984900"/>
                  <a:pt x="235386" y="2978572"/>
                </a:cubicBezTo>
                <a:cubicBezTo>
                  <a:pt x="169501" y="2971499"/>
                  <a:pt x="106967" y="2935765"/>
                  <a:pt x="25448" y="2952888"/>
                </a:cubicBezTo>
                <a:cubicBezTo>
                  <a:pt x="90588" y="3052646"/>
                  <a:pt x="229803" y="3024356"/>
                  <a:pt x="305738" y="3119275"/>
                </a:cubicBezTo>
                <a:cubicBezTo>
                  <a:pt x="215286" y="3119647"/>
                  <a:pt x="146051" y="3119275"/>
                  <a:pt x="79049" y="3098430"/>
                </a:cubicBezTo>
                <a:cubicBezTo>
                  <a:pt x="51132" y="3089869"/>
                  <a:pt x="20609" y="3081308"/>
                  <a:pt x="4975" y="3109969"/>
                </a:cubicBezTo>
                <a:cubicBezTo>
                  <a:pt x="-13636" y="3144587"/>
                  <a:pt x="24331" y="3157615"/>
                  <a:pt x="47037" y="3163943"/>
                </a:cubicBezTo>
                <a:cubicBezTo>
                  <a:pt x="111061" y="3181438"/>
                  <a:pt x="160196" y="3222755"/>
                  <a:pt x="213425" y="3255139"/>
                </a:cubicBezTo>
                <a:cubicBezTo>
                  <a:pt x="329933" y="3326236"/>
                  <a:pt x="457981" y="3385420"/>
                  <a:pt x="556622" y="3502301"/>
                </a:cubicBezTo>
                <a:cubicBezTo>
                  <a:pt x="432669" y="3472523"/>
                  <a:pt x="339983" y="3402915"/>
                  <a:pt x="224592" y="3388771"/>
                </a:cubicBezTo>
                <a:cubicBezTo>
                  <a:pt x="324722" y="3495601"/>
                  <a:pt x="453142" y="3565208"/>
                  <a:pt x="574861" y="3643004"/>
                </a:cubicBezTo>
                <a:cubicBezTo>
                  <a:pt x="609479" y="3664966"/>
                  <a:pt x="644841" y="3679855"/>
                  <a:pt x="652657" y="3727501"/>
                </a:cubicBezTo>
                <a:cubicBezTo>
                  <a:pt x="667919" y="3819814"/>
                  <a:pt x="712959" y="3896494"/>
                  <a:pt x="810111" y="3937067"/>
                </a:cubicBezTo>
                <a:cubicBezTo>
                  <a:pt x="810856" y="3937439"/>
                  <a:pt x="805644" y="3951212"/>
                  <a:pt x="802294" y="3960890"/>
                </a:cubicBezTo>
                <a:cubicBezTo>
                  <a:pt x="743110" y="3963868"/>
                  <a:pt x="696581" y="3909149"/>
                  <a:pt x="620646" y="3927017"/>
                </a:cubicBezTo>
                <a:cubicBezTo>
                  <a:pt x="692858" y="4001091"/>
                  <a:pt x="753532" y="4067720"/>
                  <a:pt x="856268" y="4103082"/>
                </a:cubicBezTo>
                <a:cubicBezTo>
                  <a:pt x="938531" y="4131372"/>
                  <a:pt x="1040150" y="4147377"/>
                  <a:pt x="1099707" y="4238574"/>
                </a:cubicBezTo>
                <a:cubicBezTo>
                  <a:pt x="1030472" y="4256441"/>
                  <a:pt x="978732" y="4234107"/>
                  <a:pt x="926992" y="4218102"/>
                </a:cubicBezTo>
                <a:cubicBezTo>
                  <a:pt x="847334" y="4193534"/>
                  <a:pt x="769166" y="4165617"/>
                  <a:pt x="689508" y="4140677"/>
                </a:cubicBezTo>
                <a:cubicBezTo>
                  <a:pt x="659358" y="4131372"/>
                  <a:pt x="626229" y="4124299"/>
                  <a:pt x="606873" y="4169711"/>
                </a:cubicBezTo>
                <a:cubicBezTo>
                  <a:pt x="707748" y="4179389"/>
                  <a:pt x="768421" y="4240435"/>
                  <a:pt x="831701" y="4297759"/>
                </a:cubicBezTo>
                <a:cubicBezTo>
                  <a:pt x="867435" y="4330143"/>
                  <a:pt x="896469" y="4373322"/>
                  <a:pt x="960493" y="4356944"/>
                </a:cubicBezTo>
                <a:cubicBezTo>
                  <a:pt x="994366" y="4348382"/>
                  <a:pt x="1015955" y="4372578"/>
                  <a:pt x="1012233" y="4402356"/>
                </a:cubicBezTo>
                <a:cubicBezTo>
                  <a:pt x="999577" y="4507325"/>
                  <a:pt x="1078118" y="4544176"/>
                  <a:pt x="1159636" y="4564276"/>
                </a:cubicBezTo>
                <a:cubicBezTo>
                  <a:pt x="1313740" y="4602616"/>
                  <a:pt x="1442160" y="4692324"/>
                  <a:pt x="1592169" y="4741458"/>
                </a:cubicBezTo>
                <a:cubicBezTo>
                  <a:pt x="1738083" y="4789104"/>
                  <a:pt x="2833187" y="5010209"/>
                  <a:pt x="3110499" y="5032171"/>
                </a:cubicBezTo>
                <a:cubicBezTo>
                  <a:pt x="4807501" y="5166546"/>
                  <a:pt x="6028047" y="4106432"/>
                  <a:pt x="6033630" y="4091915"/>
                </a:cubicBezTo>
                <a:cubicBezTo>
                  <a:pt x="6059314" y="4023797"/>
                  <a:pt x="6122965" y="3994390"/>
                  <a:pt x="6180661" y="3957912"/>
                </a:cubicBezTo>
                <a:cubicBezTo>
                  <a:pt x="6230913" y="3925900"/>
                  <a:pt x="6284514" y="3892027"/>
                  <a:pt x="6305359" y="3837309"/>
                </a:cubicBezTo>
                <a:cubicBezTo>
                  <a:pt x="6332904" y="3764724"/>
                  <a:pt x="6254735" y="3824281"/>
                  <a:pt x="6240218" y="3796364"/>
                </a:cubicBezTo>
                <a:cubicBezTo>
                  <a:pt x="6269997" y="3758768"/>
                  <a:pt x="6316153" y="3724151"/>
                  <a:pt x="6328437" y="3681344"/>
                </a:cubicBezTo>
                <a:cubicBezTo>
                  <a:pt x="6372361" y="3526496"/>
                  <a:pt x="6466907" y="3413710"/>
                  <a:pt x="6608355" y="3326236"/>
                </a:cubicBezTo>
                <a:cubicBezTo>
                  <a:pt x="6648928" y="3300924"/>
                  <a:pt x="6675729" y="3255512"/>
                  <a:pt x="6731191" y="3248067"/>
                </a:cubicBezTo>
                <a:cubicBezTo>
                  <a:pt x="6854400" y="3232061"/>
                  <a:pt x="6815315" y="3106992"/>
                  <a:pt x="6880456" y="3051529"/>
                </a:cubicBezTo>
                <a:cubicBezTo>
                  <a:pt x="6892739" y="3041107"/>
                  <a:pt x="6903907" y="2777939"/>
                  <a:pt x="6901673" y="2763795"/>
                </a:cubicBezTo>
                <a:cubicBezTo>
                  <a:pt x="6898323" y="2743322"/>
                  <a:pt x="6883806" y="2966288"/>
                  <a:pt x="6871150" y="2948421"/>
                </a:cubicBezTo>
                <a:cubicBezTo>
                  <a:pt x="6858494" y="2930182"/>
                  <a:pt x="6839138" y="2914176"/>
                  <a:pt x="6848444" y="2890353"/>
                </a:cubicBezTo>
                <a:cubicBezTo>
                  <a:pt x="6852166" y="2880303"/>
                  <a:pt x="6849561" y="2846058"/>
                  <a:pt x="6878223" y="2873230"/>
                </a:cubicBezTo>
                <a:cubicBezTo>
                  <a:pt x="6956763" y="2946932"/>
                  <a:pt x="6870778" y="2578051"/>
                  <a:pt x="6762459" y="2568745"/>
                </a:cubicBezTo>
                <a:cubicBezTo>
                  <a:pt x="6801915" y="2465637"/>
                  <a:pt x="6801915" y="2465637"/>
                  <a:pt x="6673123" y="2451493"/>
                </a:cubicBezTo>
                <a:cubicBezTo>
                  <a:pt x="6722630" y="2385980"/>
                  <a:pt x="6722630" y="2369229"/>
                  <a:pt x="6662700" y="2346896"/>
                </a:cubicBezTo>
                <a:cubicBezTo>
                  <a:pt x="6605005" y="2325306"/>
                  <a:pt x="6540981" y="2318234"/>
                  <a:pt x="6487752" y="2285105"/>
                </a:cubicBezTo>
                <a:cubicBezTo>
                  <a:pt x="6536887" y="2201353"/>
                  <a:pt x="6550659" y="2104573"/>
                  <a:pt x="6652278" y="2063628"/>
                </a:cubicBezTo>
                <a:cubicBezTo>
                  <a:pt x="6668284" y="2057300"/>
                  <a:pt x="6679079" y="2031988"/>
                  <a:pt x="6668656" y="2017843"/>
                </a:cubicBezTo>
                <a:cubicBezTo>
                  <a:pt x="6631805" y="1965359"/>
                  <a:pt x="6684662" y="1864856"/>
                  <a:pt x="6570015" y="1854062"/>
                </a:cubicBezTo>
                <a:cubicBezTo>
                  <a:pt x="6555870" y="1852573"/>
                  <a:pt x="6542842" y="1842150"/>
                  <a:pt x="6554009" y="1827633"/>
                </a:cubicBezTo>
                <a:cubicBezTo>
                  <a:pt x="6592349" y="1778126"/>
                  <a:pt x="6545820" y="1781476"/>
                  <a:pt x="6517531" y="1775149"/>
                </a:cubicBezTo>
                <a:cubicBezTo>
                  <a:pt x="6483285" y="1767704"/>
                  <a:pt x="6444573" y="1789293"/>
                  <a:pt x="6412934" y="1762493"/>
                </a:cubicBezTo>
                <a:cubicBezTo>
                  <a:pt x="6420378" y="1734203"/>
                  <a:pt x="6447923" y="1734575"/>
                  <a:pt x="6467279" y="1725642"/>
                </a:cubicBezTo>
                <a:cubicBezTo>
                  <a:pt x="6523858" y="1699213"/>
                  <a:pt x="6570015" y="1667946"/>
                  <a:pt x="6572621" y="1600200"/>
                </a:cubicBezTo>
                <a:cubicBezTo>
                  <a:pt x="6574854" y="1545482"/>
                  <a:pt x="6580810" y="1497092"/>
                  <a:pt x="6502641" y="1480341"/>
                </a:cubicBezTo>
                <a:cubicBezTo>
                  <a:pt x="6490358" y="1477736"/>
                  <a:pt x="6484030" y="1470664"/>
                  <a:pt x="6481796" y="1461358"/>
                </a:cubicBezTo>
                <a:cubicBezTo>
                  <a:pt x="6490730" y="1452424"/>
                  <a:pt x="6499291" y="1443118"/>
                  <a:pt x="6509713" y="1436418"/>
                </a:cubicBezTo>
                <a:cubicBezTo>
                  <a:pt x="6544703" y="1414457"/>
                  <a:pt x="6556615" y="1382072"/>
                  <a:pt x="6567037" y="1348199"/>
                </a:cubicBezTo>
                <a:cubicBezTo>
                  <a:pt x="6573737" y="1326610"/>
                  <a:pt x="6581554" y="1305393"/>
                  <a:pt x="6596816" y="1286781"/>
                </a:cubicBezTo>
                <a:cubicBezTo>
                  <a:pt x="6606122" y="1275242"/>
                  <a:pt x="6617661" y="1266681"/>
                  <a:pt x="6632178" y="1261842"/>
                </a:cubicBezTo>
                <a:cubicBezTo>
                  <a:pt x="6644833" y="1257375"/>
                  <a:pt x="6648556" y="1251419"/>
                  <a:pt x="6639994" y="1240625"/>
                </a:cubicBezTo>
                <a:cubicBezTo>
                  <a:pt x="6615799" y="1209729"/>
                  <a:pt x="6606122" y="1175856"/>
                  <a:pt x="6622127" y="1136400"/>
                </a:cubicBezTo>
                <a:cubicBezTo>
                  <a:pt x="6626967" y="1124489"/>
                  <a:pt x="6623617" y="1114066"/>
                  <a:pt x="6612077" y="1109599"/>
                </a:cubicBezTo>
                <a:cubicBezTo>
                  <a:pt x="6564059" y="1090616"/>
                  <a:pt x="6552148" y="1046692"/>
                  <a:pt x="6531675" y="1009469"/>
                </a:cubicBezTo>
                <a:cubicBezTo>
                  <a:pt x="6502641" y="956612"/>
                  <a:pt x="6476213" y="902639"/>
                  <a:pt x="6456113" y="845315"/>
                </a:cubicBezTo>
                <a:cubicBezTo>
                  <a:pt x="6444201" y="811070"/>
                  <a:pt x="6432662" y="777197"/>
                  <a:pt x="6440851" y="739229"/>
                </a:cubicBezTo>
                <a:cubicBezTo>
                  <a:pt x="6442712" y="729924"/>
                  <a:pt x="6439362" y="722107"/>
                  <a:pt x="6434523" y="715034"/>
                </a:cubicBezTo>
                <a:cubicBezTo>
                  <a:pt x="6414050" y="684139"/>
                  <a:pt x="6416656" y="651383"/>
                  <a:pt x="6432290" y="617510"/>
                </a:cubicBezTo>
                <a:cubicBezTo>
                  <a:pt x="6441968" y="597037"/>
                  <a:pt x="6440851" y="594431"/>
                  <a:pt x="6416284" y="595176"/>
                </a:cubicBezTo>
                <a:cubicBezTo>
                  <a:pt x="6366405" y="596293"/>
                  <a:pt x="6316898" y="598154"/>
                  <a:pt x="6267763" y="591826"/>
                </a:cubicBezTo>
                <a:cubicBezTo>
                  <a:pt x="6212673" y="584753"/>
                  <a:pt x="6194806" y="568375"/>
                  <a:pt x="6236496" y="521102"/>
                </a:cubicBezTo>
                <a:cubicBezTo>
                  <a:pt x="6245430" y="511052"/>
                  <a:pt x="6253246" y="499885"/>
                  <a:pt x="6257341" y="487229"/>
                </a:cubicBezTo>
                <a:cubicBezTo>
                  <a:pt x="6260319" y="477179"/>
                  <a:pt x="6257713" y="470106"/>
                  <a:pt x="6248780" y="465267"/>
                </a:cubicBezTo>
                <a:cubicBezTo>
                  <a:pt x="6238357" y="459312"/>
                  <a:pt x="6232774" y="467501"/>
                  <a:pt x="6226818" y="473456"/>
                </a:cubicBezTo>
                <a:cubicBezTo>
                  <a:pt x="6194434" y="505468"/>
                  <a:pt x="6153861" y="527430"/>
                  <a:pt x="6115149" y="551625"/>
                </a:cubicBezTo>
                <a:cubicBezTo>
                  <a:pt x="6059686" y="586615"/>
                  <a:pt x="6001246" y="617510"/>
                  <a:pt x="5951739" y="659944"/>
                </a:cubicBezTo>
                <a:cubicBezTo>
                  <a:pt x="5939084" y="670739"/>
                  <a:pt x="5918611" y="662550"/>
                  <a:pt x="5917122" y="644310"/>
                </a:cubicBezTo>
                <a:cubicBezTo>
                  <a:pt x="5915633" y="626071"/>
                  <a:pt x="5905583" y="626071"/>
                  <a:pt x="5890694" y="630538"/>
                </a:cubicBezTo>
                <a:cubicBezTo>
                  <a:pt x="5872826" y="635749"/>
                  <a:pt x="5854959" y="640960"/>
                  <a:pt x="5837464" y="646916"/>
                </a:cubicBezTo>
                <a:cubicBezTo>
                  <a:pt x="5819225" y="653244"/>
                  <a:pt x="5811036" y="666644"/>
                  <a:pt x="5809175" y="683395"/>
                </a:cubicBezTo>
                <a:cubicBezTo>
                  <a:pt x="5808430" y="689723"/>
                  <a:pt x="5808803" y="697539"/>
                  <a:pt x="5815503" y="698656"/>
                </a:cubicBezTo>
                <a:cubicBezTo>
                  <a:pt x="5843048" y="703495"/>
                  <a:pt x="5755201" y="682278"/>
                  <a:pt x="5746268" y="667389"/>
                </a:cubicBezTo>
                <a:cubicBezTo>
                  <a:pt x="5745896" y="666644"/>
                  <a:pt x="5525907" y="720246"/>
                  <a:pt x="5458905" y="754119"/>
                </a:cubicBezTo>
                <a:close/>
                <a:moveTo>
                  <a:pt x="885302" y="1333310"/>
                </a:moveTo>
                <a:cubicBezTo>
                  <a:pt x="877857" y="1326982"/>
                  <a:pt x="870040" y="1321027"/>
                  <a:pt x="862596" y="1314326"/>
                </a:cubicBezTo>
                <a:cubicBezTo>
                  <a:pt x="863712" y="1312837"/>
                  <a:pt x="865201" y="1311349"/>
                  <a:pt x="866318" y="1309860"/>
                </a:cubicBezTo>
                <a:cubicBezTo>
                  <a:pt x="881580" y="1320282"/>
                  <a:pt x="896841" y="1330705"/>
                  <a:pt x="912103" y="1341127"/>
                </a:cubicBezTo>
                <a:cubicBezTo>
                  <a:pt x="903541" y="1338522"/>
                  <a:pt x="894235" y="1335916"/>
                  <a:pt x="885302" y="1333310"/>
                </a:cubicBezTo>
                <a:close/>
                <a:moveTo>
                  <a:pt x="1140280" y="787619"/>
                </a:moveTo>
                <a:cubicBezTo>
                  <a:pt x="1231849" y="850154"/>
                  <a:pt x="1323418" y="913061"/>
                  <a:pt x="1414987" y="975596"/>
                </a:cubicBezTo>
                <a:cubicBezTo>
                  <a:pt x="1413498" y="977085"/>
                  <a:pt x="1412381" y="978574"/>
                  <a:pt x="1410892" y="980063"/>
                </a:cubicBezTo>
                <a:cubicBezTo>
                  <a:pt x="1310390" y="927206"/>
                  <a:pt x="1215471" y="868394"/>
                  <a:pt x="1140280" y="787619"/>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entury Gothic"/>
              <a:ea typeface="Century Gothic"/>
              <a:cs typeface="Century Gothic"/>
              <a:sym typeface="Century Gothic"/>
            </a:endParaRPr>
          </a:p>
        </p:txBody>
      </p:sp>
      <p:sp>
        <p:nvSpPr>
          <p:cNvPr id="56" name="Google Shape;56;p16"/>
          <p:cNvSpPr txBox="1">
            <a:spLocks noGrp="1"/>
          </p:cNvSpPr>
          <p:nvPr>
            <p:ph type="title"/>
          </p:nvPr>
        </p:nvSpPr>
        <p:spPr>
          <a:xfrm>
            <a:off x="2843784" y="1572768"/>
            <a:ext cx="6501384" cy="409651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4000"/>
              <a:buFont typeface="Abril Fatface"/>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1" type="blank">
  <p:cSld name="BLANK">
    <p:spTree>
      <p:nvGrpSpPr>
        <p:cNvPr id="1" name="Shape 60"/>
        <p:cNvGrpSpPr/>
        <p:nvPr/>
      </p:nvGrpSpPr>
      <p:grpSpPr>
        <a:xfrm>
          <a:off x="0" y="0"/>
          <a:ext cx="0" cy="0"/>
          <a:chOff x="0" y="0"/>
          <a:chExt cx="0" cy="0"/>
        </a:xfrm>
      </p:grpSpPr>
      <p:sp>
        <p:nvSpPr>
          <p:cNvPr id="61" name="Google Shape;61;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2">
  <p:cSld name="Blank 2">
    <p:spTree>
      <p:nvGrpSpPr>
        <p:cNvPr id="1" name="Shape 64"/>
        <p:cNvGrpSpPr/>
        <p:nvPr/>
      </p:nvGrpSpPr>
      <p:grpSpPr>
        <a:xfrm>
          <a:off x="0" y="0"/>
          <a:ext cx="0" cy="0"/>
          <a:chOff x="0" y="0"/>
          <a:chExt cx="0" cy="0"/>
        </a:xfrm>
      </p:grpSpPr>
      <p:sp>
        <p:nvSpPr>
          <p:cNvPr id="65" name="Google Shape;65;p18" descr="Mask ID=&#10;Mask position=bottom, center&#10;Mask family= brushstroke, landscape, wide"/>
          <p:cNvSpPr/>
          <p:nvPr/>
        </p:nvSpPr>
        <p:spPr>
          <a:xfrm>
            <a:off x="1768100" y="-1"/>
            <a:ext cx="10423900" cy="5920155"/>
          </a:xfrm>
          <a:custGeom>
            <a:avLst/>
            <a:gdLst/>
            <a:ahLst/>
            <a:cxnLst/>
            <a:rect l="l" t="t" r="r" b="b"/>
            <a:pathLst>
              <a:path w="10423900" h="5491534" extrusionOk="0">
                <a:moveTo>
                  <a:pt x="10423900" y="0"/>
                </a:moveTo>
                <a:lnTo>
                  <a:pt x="3493157" y="0"/>
                </a:lnTo>
                <a:lnTo>
                  <a:pt x="3493018" y="31"/>
                </a:lnTo>
                <a:cubicBezTo>
                  <a:pt x="3414969" y="12668"/>
                  <a:pt x="3328744" y="21588"/>
                  <a:pt x="3245493" y="104839"/>
                </a:cubicBezTo>
                <a:cubicBezTo>
                  <a:pt x="3668357" y="162984"/>
                  <a:pt x="4075366" y="51981"/>
                  <a:pt x="4434802" y="284558"/>
                </a:cubicBezTo>
                <a:cubicBezTo>
                  <a:pt x="4302656" y="400846"/>
                  <a:pt x="4154654" y="374416"/>
                  <a:pt x="4011937" y="395559"/>
                </a:cubicBezTo>
                <a:cubicBezTo>
                  <a:pt x="3863934" y="416704"/>
                  <a:pt x="3721217" y="453704"/>
                  <a:pt x="3573213" y="474847"/>
                </a:cubicBezTo>
                <a:cubicBezTo>
                  <a:pt x="3414639" y="501275"/>
                  <a:pt x="3256063" y="506562"/>
                  <a:pt x="3097489" y="532990"/>
                </a:cubicBezTo>
                <a:cubicBezTo>
                  <a:pt x="2965345" y="554135"/>
                  <a:pt x="2822627" y="517133"/>
                  <a:pt x="2664052" y="649279"/>
                </a:cubicBezTo>
                <a:cubicBezTo>
                  <a:pt x="3055203" y="744424"/>
                  <a:pt x="3409352" y="601706"/>
                  <a:pt x="3795218" y="696852"/>
                </a:cubicBezTo>
                <a:cubicBezTo>
                  <a:pt x="3567928" y="781425"/>
                  <a:pt x="3382924" y="754995"/>
                  <a:pt x="3208492" y="802568"/>
                </a:cubicBezTo>
                <a:cubicBezTo>
                  <a:pt x="3049916" y="850140"/>
                  <a:pt x="2859627" y="797282"/>
                  <a:pt x="2727483" y="939999"/>
                </a:cubicBezTo>
                <a:cubicBezTo>
                  <a:pt x="2627052" y="1051000"/>
                  <a:pt x="2521336" y="1066858"/>
                  <a:pt x="2389190" y="1003429"/>
                </a:cubicBezTo>
                <a:cubicBezTo>
                  <a:pt x="2272901" y="945284"/>
                  <a:pt x="2146043" y="961142"/>
                  <a:pt x="2029754" y="1019287"/>
                </a:cubicBezTo>
                <a:cubicBezTo>
                  <a:pt x="1987468" y="1040430"/>
                  <a:pt x="1945181" y="1066858"/>
                  <a:pt x="1945181" y="1119716"/>
                </a:cubicBezTo>
                <a:cubicBezTo>
                  <a:pt x="1945181" y="1193719"/>
                  <a:pt x="1998039" y="1214862"/>
                  <a:pt x="2056184" y="1225434"/>
                </a:cubicBezTo>
                <a:cubicBezTo>
                  <a:pt x="2109042" y="1236004"/>
                  <a:pt x="2172471" y="1246577"/>
                  <a:pt x="2225329" y="1236004"/>
                </a:cubicBezTo>
                <a:cubicBezTo>
                  <a:pt x="2563622" y="1177861"/>
                  <a:pt x="2896629" y="1273005"/>
                  <a:pt x="3234920" y="1262435"/>
                </a:cubicBezTo>
                <a:cubicBezTo>
                  <a:pt x="2172471" y="1489724"/>
                  <a:pt x="1099450" y="1415723"/>
                  <a:pt x="0" y="1495009"/>
                </a:cubicBezTo>
                <a:cubicBezTo>
                  <a:pt x="142717" y="1653583"/>
                  <a:pt x="327721" y="1521439"/>
                  <a:pt x="438724" y="1637728"/>
                </a:cubicBezTo>
                <a:cubicBezTo>
                  <a:pt x="333006" y="1880875"/>
                  <a:pt x="375293" y="2013020"/>
                  <a:pt x="586726" y="2028877"/>
                </a:cubicBezTo>
                <a:cubicBezTo>
                  <a:pt x="792873" y="2044734"/>
                  <a:pt x="1014877" y="1960161"/>
                  <a:pt x="1125878" y="2250882"/>
                </a:cubicBezTo>
                <a:cubicBezTo>
                  <a:pt x="1157593" y="2340740"/>
                  <a:pt x="1353170" y="2314312"/>
                  <a:pt x="1474744" y="2330169"/>
                </a:cubicBezTo>
                <a:cubicBezTo>
                  <a:pt x="1739034" y="2367170"/>
                  <a:pt x="2019183" y="2330169"/>
                  <a:pt x="2272901" y="2446458"/>
                </a:cubicBezTo>
                <a:cubicBezTo>
                  <a:pt x="2373332" y="2488744"/>
                  <a:pt x="2442048" y="2520459"/>
                  <a:pt x="2389190" y="2636747"/>
                </a:cubicBezTo>
                <a:cubicBezTo>
                  <a:pt x="2336332" y="2758321"/>
                  <a:pt x="2405048" y="2800607"/>
                  <a:pt x="2489621" y="2848179"/>
                </a:cubicBezTo>
                <a:cubicBezTo>
                  <a:pt x="2553051" y="2885180"/>
                  <a:pt x="2648195" y="2874609"/>
                  <a:pt x="2701053" y="2985611"/>
                </a:cubicBezTo>
                <a:cubicBezTo>
                  <a:pt x="2146043" y="2969753"/>
                  <a:pt x="1606888" y="2879895"/>
                  <a:pt x="1057165" y="2964468"/>
                </a:cubicBezTo>
                <a:cubicBezTo>
                  <a:pt x="1659748" y="3175900"/>
                  <a:pt x="2320474" y="3165328"/>
                  <a:pt x="2912485" y="3408477"/>
                </a:cubicBezTo>
                <a:cubicBezTo>
                  <a:pt x="2891342" y="3493050"/>
                  <a:pt x="2753911" y="3456048"/>
                  <a:pt x="2748626" y="3582909"/>
                </a:cubicBezTo>
                <a:cubicBezTo>
                  <a:pt x="3060489" y="3715055"/>
                  <a:pt x="3435782" y="3625195"/>
                  <a:pt x="3763503" y="3820771"/>
                </a:cubicBezTo>
                <a:cubicBezTo>
                  <a:pt x="3573213" y="3910629"/>
                  <a:pt x="3398782" y="3762626"/>
                  <a:pt x="3219063" y="3847199"/>
                </a:cubicBezTo>
                <a:cubicBezTo>
                  <a:pt x="3277208" y="3974060"/>
                  <a:pt x="5909545" y="4756360"/>
                  <a:pt x="6385269" y="4840933"/>
                </a:cubicBezTo>
                <a:cubicBezTo>
                  <a:pt x="7171204" y="4982659"/>
                  <a:pt x="9157515" y="5302348"/>
                  <a:pt x="10285854" y="5471118"/>
                </a:cubicBezTo>
                <a:lnTo>
                  <a:pt x="10423900" y="5491534"/>
                </a:ln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entury Gothic"/>
              <a:ea typeface="Century Gothic"/>
              <a:cs typeface="Century Gothic"/>
              <a:sym typeface="Century Gothic"/>
            </a:endParaRPr>
          </a:p>
        </p:txBody>
      </p:sp>
      <p:sp>
        <p:nvSpPr>
          <p:cNvPr id="66" name="Google Shape;66;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9"/>
        <p:cNvGrpSpPr/>
        <p:nvPr/>
      </p:nvGrpSpPr>
      <p:grpSpPr>
        <a:xfrm>
          <a:off x="0" y="0"/>
          <a:ext cx="0" cy="0"/>
          <a:chOff x="0" y="0"/>
          <a:chExt cx="0" cy="0"/>
        </a:xfrm>
      </p:grpSpPr>
      <p:sp>
        <p:nvSpPr>
          <p:cNvPr id="70" name="Google Shape;70;p19" descr="Tag=AccentColor&#10;Flavor=Light&#10;Target=Fill"/>
          <p:cNvSpPr/>
          <p:nvPr/>
        </p:nvSpPr>
        <p:spPr>
          <a:xfrm>
            <a:off x="4726728" y="0"/>
            <a:ext cx="7472381" cy="6858000"/>
          </a:xfrm>
          <a:custGeom>
            <a:avLst/>
            <a:gdLst/>
            <a:ahLst/>
            <a:cxnLst/>
            <a:rect l="l" t="t" r="r" b="b"/>
            <a:pathLst>
              <a:path w="7472381" h="6886575" extrusionOk="0">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accent1">
              <a:alpha val="20000"/>
            </a:scheme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entury Gothic"/>
              <a:ea typeface="Century Gothic"/>
              <a:cs typeface="Century Gothic"/>
              <a:sym typeface="Century Gothic"/>
            </a:endParaRPr>
          </a:p>
        </p:txBody>
      </p:sp>
      <p:sp>
        <p:nvSpPr>
          <p:cNvPr id="71" name="Google Shape;71;p19"/>
          <p:cNvSpPr txBox="1">
            <a:spLocks noGrp="1"/>
          </p:cNvSpPr>
          <p:nvPr>
            <p:ph type="title"/>
          </p:nvPr>
        </p:nvSpPr>
        <p:spPr>
          <a:xfrm>
            <a:off x="839788" y="640080"/>
            <a:ext cx="3886200" cy="295351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bril Fatface"/>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9"/>
          <p:cNvSpPr txBox="1">
            <a:spLocks noGrp="1"/>
          </p:cNvSpPr>
          <p:nvPr>
            <p:ph type="body" idx="1"/>
          </p:nvPr>
        </p:nvSpPr>
        <p:spPr>
          <a:xfrm>
            <a:off x="7059168" y="640080"/>
            <a:ext cx="4489704" cy="5596128"/>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1000"/>
              </a:spcBef>
              <a:spcAft>
                <a:spcPts val="0"/>
              </a:spcAft>
              <a:buClr>
                <a:schemeClr val="dk1"/>
              </a:buClr>
              <a:buSzPts val="3200"/>
              <a:buChar char="•"/>
              <a:defRPr sz="3200"/>
            </a:lvl1pPr>
            <a:lvl2pPr marL="914400" lvl="1" indent="-406400" algn="l">
              <a:lnSpc>
                <a:spcPct val="100000"/>
              </a:lnSpc>
              <a:spcBef>
                <a:spcPts val="500"/>
              </a:spcBef>
              <a:spcAft>
                <a:spcPts val="0"/>
              </a:spcAft>
              <a:buClr>
                <a:schemeClr val="dk1"/>
              </a:buClr>
              <a:buSzPts val="2800"/>
              <a:buChar char="•"/>
              <a:defRPr sz="2800"/>
            </a:lvl2pPr>
            <a:lvl3pPr marL="1371600" lvl="2" indent="-381000" algn="l">
              <a:lnSpc>
                <a:spcPct val="100000"/>
              </a:lnSpc>
              <a:spcBef>
                <a:spcPts val="500"/>
              </a:spcBef>
              <a:spcAft>
                <a:spcPts val="0"/>
              </a:spcAft>
              <a:buClr>
                <a:schemeClr val="dk1"/>
              </a:buClr>
              <a:buSzPts val="2400"/>
              <a:buChar char="•"/>
              <a:defRPr sz="2400"/>
            </a:lvl3pPr>
            <a:lvl4pPr marL="1828800" lvl="3" indent="-355600" algn="l">
              <a:lnSpc>
                <a:spcPct val="100000"/>
              </a:lnSpc>
              <a:spcBef>
                <a:spcPts val="500"/>
              </a:spcBef>
              <a:spcAft>
                <a:spcPts val="0"/>
              </a:spcAft>
              <a:buClr>
                <a:schemeClr val="dk1"/>
              </a:buClr>
              <a:buSzPts val="2000"/>
              <a:buChar char="•"/>
              <a:defRPr sz="2000"/>
            </a:lvl4pPr>
            <a:lvl5pPr marL="2286000" lvl="4" indent="-355600" algn="l">
              <a:lnSpc>
                <a:spcPct val="10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19"/>
          <p:cNvSpPr txBox="1">
            <a:spLocks noGrp="1"/>
          </p:cNvSpPr>
          <p:nvPr>
            <p:ph type="body" idx="2"/>
          </p:nvPr>
        </p:nvSpPr>
        <p:spPr>
          <a:xfrm>
            <a:off x="839788" y="3776472"/>
            <a:ext cx="3886200" cy="246888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1000"/>
              </a:spcBef>
              <a:spcAft>
                <a:spcPts val="0"/>
              </a:spcAft>
              <a:buClr>
                <a:schemeClr val="dk1"/>
              </a:buClr>
              <a:buSzPts val="1600"/>
              <a:buNone/>
              <a:defRPr sz="1600"/>
            </a:lvl1pPr>
            <a:lvl2pPr marL="914400" lvl="1" indent="-228600" algn="l">
              <a:lnSpc>
                <a:spcPct val="100000"/>
              </a:lnSpc>
              <a:spcBef>
                <a:spcPts val="500"/>
              </a:spcBef>
              <a:spcAft>
                <a:spcPts val="0"/>
              </a:spcAft>
              <a:buClr>
                <a:schemeClr val="dk1"/>
              </a:buClr>
              <a:buSzPts val="1400"/>
              <a:buNone/>
              <a:defRPr sz="1400"/>
            </a:lvl2pPr>
            <a:lvl3pPr marL="1371600" lvl="2" indent="-228600" algn="l">
              <a:lnSpc>
                <a:spcPct val="100000"/>
              </a:lnSpc>
              <a:spcBef>
                <a:spcPts val="500"/>
              </a:spcBef>
              <a:spcAft>
                <a:spcPts val="0"/>
              </a:spcAft>
              <a:buClr>
                <a:schemeClr val="dk1"/>
              </a:buClr>
              <a:buSzPts val="1200"/>
              <a:buNone/>
              <a:defRPr sz="1200"/>
            </a:lvl3pPr>
            <a:lvl4pPr marL="1828800" lvl="3" indent="-228600" algn="l">
              <a:lnSpc>
                <a:spcPct val="100000"/>
              </a:lnSpc>
              <a:spcBef>
                <a:spcPts val="500"/>
              </a:spcBef>
              <a:spcAft>
                <a:spcPts val="0"/>
              </a:spcAft>
              <a:buClr>
                <a:schemeClr val="dk1"/>
              </a:buClr>
              <a:buSzPts val="1000"/>
              <a:buNone/>
              <a:defRPr sz="1000"/>
            </a:lvl4pPr>
            <a:lvl5pPr marL="2286000" lvl="4" indent="-228600" algn="l">
              <a:lnSpc>
                <a:spcPct val="10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0"/>
          <p:cNvSpPr txBox="1">
            <a:spLocks noGrp="1"/>
          </p:cNvSpPr>
          <p:nvPr>
            <p:ph type="title"/>
          </p:nvPr>
        </p:nvSpPr>
        <p:spPr>
          <a:xfrm>
            <a:off x="190500" y="136526"/>
            <a:ext cx="8747760" cy="835024"/>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bril Fatface"/>
              <a:buNone/>
              <a:defRPr sz="4400" b="0" i="1" u="none" strike="noStrike" cap="none">
                <a:solidFill>
                  <a:schemeClr val="dk1"/>
                </a:solidFill>
                <a:latin typeface="Abril Fatface"/>
                <a:ea typeface="Abril Fatface"/>
                <a:cs typeface="Abril Fatface"/>
                <a:sym typeface="Abril Fatface"/>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0"/>
          <p:cNvSpPr txBox="1">
            <a:spLocks noGrp="1"/>
          </p:cNvSpPr>
          <p:nvPr>
            <p:ph type="body" idx="1"/>
          </p:nvPr>
        </p:nvSpPr>
        <p:spPr>
          <a:xfrm>
            <a:off x="190500" y="1074420"/>
            <a:ext cx="8747760" cy="5189220"/>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00000"/>
              </a:lnSpc>
              <a:spcBef>
                <a:spcPts val="1000"/>
              </a:spcBef>
              <a:spcAft>
                <a:spcPts val="0"/>
              </a:spcAft>
              <a:buClr>
                <a:schemeClr val="dk1"/>
              </a:buClr>
              <a:buSzPts val="2000"/>
              <a:buFont typeface="Arial"/>
              <a:buChar char="•"/>
              <a:defRPr sz="2000" b="0" i="0" u="none" strike="noStrike" cap="none">
                <a:solidFill>
                  <a:schemeClr val="dk1"/>
                </a:solidFill>
                <a:latin typeface="Century Gothic"/>
                <a:ea typeface="Century Gothic"/>
                <a:cs typeface="Century Gothic"/>
                <a:sym typeface="Century Gothic"/>
              </a:defRPr>
            </a:lvl1pPr>
            <a:lvl2pPr marL="914400" marR="0" lvl="1" indent="-342900" algn="l" rtl="0">
              <a:lnSpc>
                <a:spcPct val="10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2pPr>
            <a:lvl3pPr marL="1371600" marR="0" lvl="2" indent="-330200" algn="l" rtl="0">
              <a:lnSpc>
                <a:spcPct val="100000"/>
              </a:lnSpc>
              <a:spcBef>
                <a:spcPts val="500"/>
              </a:spcBef>
              <a:spcAft>
                <a:spcPts val="0"/>
              </a:spcAft>
              <a:buClr>
                <a:schemeClr val="dk1"/>
              </a:buClr>
              <a:buSzPts val="1600"/>
              <a:buFont typeface="Arial"/>
              <a:buChar char="•"/>
              <a:defRPr sz="1600" b="0" i="0" u="none" strike="noStrike" cap="none">
                <a:solidFill>
                  <a:schemeClr val="dk1"/>
                </a:solidFill>
                <a:latin typeface="Century Gothic"/>
                <a:ea typeface="Century Gothic"/>
                <a:cs typeface="Century Gothic"/>
                <a:sym typeface="Century Gothic"/>
              </a:defRPr>
            </a:lvl3pPr>
            <a:lvl4pPr marL="1828800" marR="0" lvl="3" indent="-317500" algn="l" rtl="0">
              <a:lnSpc>
                <a:spcPct val="100000"/>
              </a:lnSpc>
              <a:spcBef>
                <a:spcPts val="500"/>
              </a:spcBef>
              <a:spcAft>
                <a:spcPts val="0"/>
              </a:spcAft>
              <a:buClr>
                <a:schemeClr val="dk1"/>
              </a:buClr>
              <a:buSzPts val="1400"/>
              <a:buFont typeface="Arial"/>
              <a:buChar char="•"/>
              <a:defRPr sz="1400" b="0" i="0" u="none" strike="noStrike" cap="none">
                <a:solidFill>
                  <a:schemeClr val="dk1"/>
                </a:solidFill>
                <a:latin typeface="Century Gothic"/>
                <a:ea typeface="Century Gothic"/>
                <a:cs typeface="Century Gothic"/>
                <a:sym typeface="Century Gothic"/>
              </a:defRPr>
            </a:lvl4pPr>
            <a:lvl5pPr marL="2286000" marR="0" lvl="4" indent="-317500" algn="l" rtl="0">
              <a:lnSpc>
                <a:spcPct val="100000"/>
              </a:lnSpc>
              <a:spcBef>
                <a:spcPts val="500"/>
              </a:spcBef>
              <a:spcAft>
                <a:spcPts val="0"/>
              </a:spcAft>
              <a:buClr>
                <a:schemeClr val="dk1"/>
              </a:buClr>
              <a:buSzPts val="1400"/>
              <a:buFont typeface="Arial"/>
              <a:buChar char="•"/>
              <a:defRPr sz="1400" b="0" i="0" u="none" strike="noStrike" cap="none">
                <a:solidFill>
                  <a:schemeClr val="dk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2" name="Google Shape;12;p10"/>
          <p:cNvSpPr txBox="1">
            <a:spLocks noGrp="1"/>
          </p:cNvSpPr>
          <p:nvPr>
            <p:ph type="dt" idx="10"/>
          </p:nvPr>
        </p:nvSpPr>
        <p:spPr>
          <a:xfrm>
            <a:off x="4564380" y="6365240"/>
            <a:ext cx="9525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3" name="Google Shape;13;p10"/>
          <p:cNvSpPr txBox="1">
            <a:spLocks noGrp="1"/>
          </p:cNvSpPr>
          <p:nvPr>
            <p:ph type="ftr" idx="11"/>
          </p:nvPr>
        </p:nvSpPr>
        <p:spPr>
          <a:xfrm>
            <a:off x="190500" y="6351269"/>
            <a:ext cx="41148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100" b="0" i="0" u="none" strike="noStrike" cap="none">
                <a:solidFill>
                  <a:srgbClr val="888888"/>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entury Gothic"/>
                <a:ea typeface="Century Gothic"/>
                <a:cs typeface="Century Gothic"/>
                <a:sym typeface="Century Gothic"/>
              </a:defRPr>
            </a:lvl9pPr>
          </a:lstStyle>
          <a:p>
            <a:endParaRPr/>
          </a:p>
        </p:txBody>
      </p:sp>
      <p:sp>
        <p:nvSpPr>
          <p:cNvPr id="14" name="Google Shape;14;p10"/>
          <p:cNvSpPr txBox="1">
            <a:spLocks noGrp="1"/>
          </p:cNvSpPr>
          <p:nvPr>
            <p:ph type="sldNum" idx="12"/>
          </p:nvPr>
        </p:nvSpPr>
        <p:spPr>
          <a:xfrm>
            <a:off x="8526780" y="6369049"/>
            <a:ext cx="41148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100"/>
              <a:buFont typeface="Arial"/>
              <a:buNone/>
              <a:defRPr sz="1100" b="0" i="0" u="none" strike="noStrike" cap="none">
                <a:solidFill>
                  <a:srgbClr val="888888"/>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hyperlink" Target="mailto:frcteam2080@gmail.com" TargetMode="External"/><Relationship Id="rId7"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hyperlink" Target="http://creativecommons.org/licenses/by-nc-sa/4.0/" TargetMode="External"/><Relationship Id="rId5" Type="http://schemas.openxmlformats.org/officeDocument/2006/relationships/hyperlink" Target="https://github.com/frcteam2080" TargetMode="External"/><Relationship Id="rId4" Type="http://schemas.openxmlformats.org/officeDocument/2006/relationships/hyperlink" Target="http://www.torbotics2080.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00"/>
        <p:cNvGrpSpPr/>
        <p:nvPr/>
      </p:nvGrpSpPr>
      <p:grpSpPr>
        <a:xfrm>
          <a:off x="0" y="0"/>
          <a:ext cx="0" cy="0"/>
          <a:chOff x="0" y="0"/>
          <a:chExt cx="0" cy="0"/>
        </a:xfrm>
      </p:grpSpPr>
      <p:sp>
        <p:nvSpPr>
          <p:cNvPr id="101" name="Google Shape;101;p1"/>
          <p:cNvSpPr/>
          <p:nvPr/>
        </p:nvSpPr>
        <p:spPr>
          <a:xfrm>
            <a:off x="0" y="0"/>
            <a:ext cx="9141714"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102" name="Google Shape;102;p1"/>
          <p:cNvSpPr/>
          <p:nvPr/>
        </p:nvSpPr>
        <p:spPr>
          <a:xfrm>
            <a:off x="0" y="0"/>
            <a:ext cx="914400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103" name="Google Shape;103;p1"/>
          <p:cNvSpPr/>
          <p:nvPr/>
        </p:nvSpPr>
        <p:spPr>
          <a:xfrm>
            <a:off x="0" y="-5255"/>
            <a:ext cx="9144000" cy="6858000"/>
          </a:xfrm>
          <a:custGeom>
            <a:avLst/>
            <a:gdLst/>
            <a:ahLst/>
            <a:cxnLst/>
            <a:rect l="l" t="t" r="r" b="b"/>
            <a:pathLst>
              <a:path w="12192000" h="6858000" extrusionOk="0">
                <a:moveTo>
                  <a:pt x="0" y="0"/>
                </a:moveTo>
                <a:lnTo>
                  <a:pt x="12192000" y="0"/>
                </a:lnTo>
                <a:lnTo>
                  <a:pt x="12192000" y="6858000"/>
                </a:lnTo>
                <a:lnTo>
                  <a:pt x="11560655" y="6858000"/>
                </a:lnTo>
                <a:lnTo>
                  <a:pt x="11572884" y="6759738"/>
                </a:lnTo>
                <a:cubicBezTo>
                  <a:pt x="11663744" y="6693104"/>
                  <a:pt x="11749315" y="6619456"/>
                  <a:pt x="11812292" y="6532282"/>
                </a:cubicBezTo>
                <a:cubicBezTo>
                  <a:pt x="11851232" y="6478675"/>
                  <a:pt x="11886807" y="6425068"/>
                  <a:pt x="11956995" y="6386992"/>
                </a:cubicBezTo>
                <a:cubicBezTo>
                  <a:pt x="11918054" y="6334888"/>
                  <a:pt x="11851232" y="6322863"/>
                  <a:pt x="11801234" y="6284788"/>
                </a:cubicBezTo>
                <a:cubicBezTo>
                  <a:pt x="11797390" y="6253224"/>
                  <a:pt x="11876711" y="6262743"/>
                  <a:pt x="11856520" y="6193604"/>
                </a:cubicBezTo>
                <a:cubicBezTo>
                  <a:pt x="11829119" y="6101419"/>
                  <a:pt x="11858923" y="5996209"/>
                  <a:pt x="11722875" y="5956630"/>
                </a:cubicBezTo>
                <a:cubicBezTo>
                  <a:pt x="11686819" y="5866950"/>
                  <a:pt x="11676724" y="5723664"/>
                  <a:pt x="11763258" y="5635988"/>
                </a:cubicBezTo>
                <a:cubicBezTo>
                  <a:pt x="11892094" y="5505226"/>
                  <a:pt x="11871424" y="5422059"/>
                  <a:pt x="11706050" y="5351418"/>
                </a:cubicBezTo>
                <a:cubicBezTo>
                  <a:pt x="11684896" y="5342400"/>
                  <a:pt x="11707491" y="4786287"/>
                  <a:pt x="11697876" y="4763241"/>
                </a:cubicBezTo>
                <a:cubicBezTo>
                  <a:pt x="11713260" y="4731677"/>
                  <a:pt x="11749315" y="4739192"/>
                  <a:pt x="11776236" y="4730675"/>
                </a:cubicBezTo>
                <a:cubicBezTo>
                  <a:pt x="11894018" y="4694603"/>
                  <a:pt x="11897864" y="4694603"/>
                  <a:pt x="11868540" y="4584884"/>
                </a:cubicBezTo>
                <a:cubicBezTo>
                  <a:pt x="11859884" y="4551817"/>
                  <a:pt x="11880076" y="4538289"/>
                  <a:pt x="11898825" y="4517749"/>
                </a:cubicBezTo>
                <a:cubicBezTo>
                  <a:pt x="11969013" y="4441095"/>
                  <a:pt x="11969494" y="4440094"/>
                  <a:pt x="11897864" y="4375464"/>
                </a:cubicBezTo>
                <a:cubicBezTo>
                  <a:pt x="11877192" y="4356928"/>
                  <a:pt x="11863252" y="4336887"/>
                  <a:pt x="11854116" y="4311838"/>
                </a:cubicBezTo>
                <a:cubicBezTo>
                  <a:pt x="11837290" y="4266245"/>
                  <a:pt x="11837771" y="4228169"/>
                  <a:pt x="11901709" y="4203620"/>
                </a:cubicBezTo>
                <a:cubicBezTo>
                  <a:pt x="11946418" y="4186086"/>
                  <a:pt x="11971897" y="4166044"/>
                  <a:pt x="11974782" y="4114442"/>
                </a:cubicBezTo>
                <a:cubicBezTo>
                  <a:pt x="11976706" y="4071355"/>
                  <a:pt x="11981993" y="4043299"/>
                  <a:pt x="11932476" y="4024762"/>
                </a:cubicBezTo>
                <a:cubicBezTo>
                  <a:pt x="11892576" y="4009732"/>
                  <a:pt x="11881038" y="3977668"/>
                  <a:pt x="11885365" y="3939592"/>
                </a:cubicBezTo>
                <a:cubicBezTo>
                  <a:pt x="11895460" y="3846405"/>
                  <a:pt x="11841137" y="3791796"/>
                  <a:pt x="11751719" y="3749211"/>
                </a:cubicBezTo>
                <a:cubicBezTo>
                  <a:pt x="11666628" y="3708629"/>
                  <a:pt x="11592115" y="3654019"/>
                  <a:pt x="11513754" y="3604420"/>
                </a:cubicBezTo>
                <a:cubicBezTo>
                  <a:pt x="11426740" y="3549310"/>
                  <a:pt x="11325786" y="3516243"/>
                  <a:pt x="11220504" y="3488188"/>
                </a:cubicBezTo>
                <a:cubicBezTo>
                  <a:pt x="11239734" y="3448108"/>
                  <a:pt x="11306076" y="3470653"/>
                  <a:pt x="11312805" y="3414541"/>
                </a:cubicBezTo>
                <a:cubicBezTo>
                  <a:pt x="11148394" y="3366945"/>
                  <a:pt x="10991193" y="3295301"/>
                  <a:pt x="10805146" y="3277767"/>
                </a:cubicBezTo>
                <a:cubicBezTo>
                  <a:pt x="10955618" y="3286784"/>
                  <a:pt x="11092147" y="3222154"/>
                  <a:pt x="11234926" y="3203117"/>
                </a:cubicBezTo>
                <a:cubicBezTo>
                  <a:pt x="11248386" y="3171554"/>
                  <a:pt x="11217140" y="3179569"/>
                  <a:pt x="11204640" y="3174060"/>
                </a:cubicBezTo>
                <a:cubicBezTo>
                  <a:pt x="11192140" y="3168047"/>
                  <a:pt x="11176757" y="3166042"/>
                  <a:pt x="11174834" y="3143498"/>
                </a:cubicBezTo>
                <a:cubicBezTo>
                  <a:pt x="11243580" y="3110932"/>
                  <a:pt x="11329632" y="3132475"/>
                  <a:pt x="11400780" y="3099410"/>
                </a:cubicBezTo>
                <a:cubicBezTo>
                  <a:pt x="11384916" y="3051314"/>
                  <a:pt x="11323382" y="3080371"/>
                  <a:pt x="11297902" y="3041793"/>
                </a:cubicBezTo>
                <a:cubicBezTo>
                  <a:pt x="11364246" y="3034780"/>
                  <a:pt x="11425779" y="3031774"/>
                  <a:pt x="11485870" y="3021253"/>
                </a:cubicBezTo>
                <a:cubicBezTo>
                  <a:pt x="11532984" y="3013236"/>
                  <a:pt x="11545964" y="2972154"/>
                  <a:pt x="11513754" y="2944098"/>
                </a:cubicBezTo>
                <a:cubicBezTo>
                  <a:pt x="11484909" y="2919049"/>
                  <a:pt x="11442604" y="2917044"/>
                  <a:pt x="11405107" y="2906523"/>
                </a:cubicBezTo>
                <a:cubicBezTo>
                  <a:pt x="11137817" y="2833377"/>
                  <a:pt x="10857066" y="2809829"/>
                  <a:pt x="10572950" y="2803317"/>
                </a:cubicBezTo>
                <a:cubicBezTo>
                  <a:pt x="10117210" y="2792795"/>
                  <a:pt x="9660028" y="2793297"/>
                  <a:pt x="9205250" y="2778767"/>
                </a:cubicBezTo>
                <a:cubicBezTo>
                  <a:pt x="8996489" y="2772379"/>
                  <a:pt x="8788540" y="2761765"/>
                  <a:pt x="8579578" y="2759181"/>
                </a:cubicBezTo>
                <a:cubicBezTo>
                  <a:pt x="8509922" y="2758320"/>
                  <a:pt x="8440155" y="2758352"/>
                  <a:pt x="8370208" y="2759730"/>
                </a:cubicBezTo>
                <a:cubicBezTo>
                  <a:pt x="8070708" y="2765742"/>
                  <a:pt x="7771690" y="2764238"/>
                  <a:pt x="7470748" y="2819849"/>
                </a:cubicBezTo>
                <a:cubicBezTo>
                  <a:pt x="7316911" y="2848407"/>
                  <a:pt x="7156825" y="2838887"/>
                  <a:pt x="7001547" y="2861432"/>
                </a:cubicBezTo>
                <a:cubicBezTo>
                  <a:pt x="6765024" y="2896002"/>
                  <a:pt x="6528501" y="2936583"/>
                  <a:pt x="6295343" y="2988688"/>
                </a:cubicBezTo>
                <a:cubicBezTo>
                  <a:pt x="6222271" y="3005220"/>
                  <a:pt x="6131892" y="3015241"/>
                  <a:pt x="6075166" y="3078367"/>
                </a:cubicBezTo>
                <a:cubicBezTo>
                  <a:pt x="5985266" y="3038288"/>
                  <a:pt x="5929502" y="3113938"/>
                  <a:pt x="5859314" y="3139490"/>
                </a:cubicBezTo>
                <a:cubicBezTo>
                  <a:pt x="5831912" y="3149510"/>
                  <a:pt x="5795857" y="3163538"/>
                  <a:pt x="5800183" y="3195101"/>
                </a:cubicBezTo>
                <a:cubicBezTo>
                  <a:pt x="5804030" y="3234680"/>
                  <a:pt x="5844410" y="3260231"/>
                  <a:pt x="5882870" y="3252215"/>
                </a:cubicBezTo>
                <a:cubicBezTo>
                  <a:pt x="6002574" y="3227164"/>
                  <a:pt x="6109777" y="3283277"/>
                  <a:pt x="6232848" y="3274760"/>
                </a:cubicBezTo>
                <a:cubicBezTo>
                  <a:pt x="6125643" y="3298808"/>
                  <a:pt x="6018918" y="3323358"/>
                  <a:pt x="5911715" y="3347407"/>
                </a:cubicBezTo>
                <a:cubicBezTo>
                  <a:pt x="6070839" y="3366444"/>
                  <a:pt x="6227559" y="3332376"/>
                  <a:pt x="6384279" y="3312836"/>
                </a:cubicBezTo>
                <a:cubicBezTo>
                  <a:pt x="6434757" y="3306824"/>
                  <a:pt x="6513117" y="3260732"/>
                  <a:pt x="6526097" y="3325362"/>
                </a:cubicBezTo>
                <a:cubicBezTo>
                  <a:pt x="6534750" y="3368448"/>
                  <a:pt x="6450622" y="3371454"/>
                  <a:pt x="6403028" y="3383478"/>
                </a:cubicBezTo>
                <a:cubicBezTo>
                  <a:pt x="6192945" y="3435081"/>
                  <a:pt x="5979497" y="3465141"/>
                  <a:pt x="5767013" y="3500713"/>
                </a:cubicBezTo>
                <a:cubicBezTo>
                  <a:pt x="5746822" y="3504220"/>
                  <a:pt x="5720381" y="3501214"/>
                  <a:pt x="5706920" y="3511233"/>
                </a:cubicBezTo>
                <a:cubicBezTo>
                  <a:pt x="5598272" y="3591895"/>
                  <a:pt x="5460782" y="3618449"/>
                  <a:pt x="5310793" y="3677066"/>
                </a:cubicBezTo>
                <a:cubicBezTo>
                  <a:pt x="5405498" y="3704622"/>
                  <a:pt x="5469435" y="3648007"/>
                  <a:pt x="5548276" y="3660533"/>
                </a:cubicBezTo>
                <a:cubicBezTo>
                  <a:pt x="5467993" y="3721154"/>
                  <a:pt x="5374731" y="3732677"/>
                  <a:pt x="5293005" y="3765743"/>
                </a:cubicBezTo>
                <a:cubicBezTo>
                  <a:pt x="5234355" y="3789291"/>
                  <a:pt x="5016580" y="3862938"/>
                  <a:pt x="4983410" y="3883981"/>
                </a:cubicBezTo>
                <a:cubicBezTo>
                  <a:pt x="4883416" y="3949110"/>
                  <a:pt x="4756501" y="3979672"/>
                  <a:pt x="4674775" y="4068850"/>
                </a:cubicBezTo>
                <a:cubicBezTo>
                  <a:pt x="4617087" y="4131477"/>
                  <a:pt x="4520939" y="4119952"/>
                  <a:pt x="4453155" y="4163539"/>
                </a:cubicBezTo>
                <a:cubicBezTo>
                  <a:pt x="4429119" y="4204622"/>
                  <a:pt x="4475751" y="4215143"/>
                  <a:pt x="4492095" y="4237188"/>
                </a:cubicBezTo>
                <a:cubicBezTo>
                  <a:pt x="4513728" y="4266746"/>
                  <a:pt x="4475269" y="4283280"/>
                  <a:pt x="4464213" y="4318851"/>
                </a:cubicBezTo>
                <a:cubicBezTo>
                  <a:pt x="4591608" y="4278771"/>
                  <a:pt x="4713234" y="4255223"/>
                  <a:pt x="4857456" y="4241696"/>
                </a:cubicBezTo>
                <a:cubicBezTo>
                  <a:pt x="4809862" y="4299311"/>
                  <a:pt x="4752174" y="4274261"/>
                  <a:pt x="4713234" y="4295303"/>
                </a:cubicBezTo>
                <a:cubicBezTo>
                  <a:pt x="4687756" y="4308830"/>
                  <a:pt x="4648816" y="4314843"/>
                  <a:pt x="4656026" y="4348410"/>
                </a:cubicBezTo>
                <a:cubicBezTo>
                  <a:pt x="4661795" y="4374963"/>
                  <a:pt x="4694486" y="4371456"/>
                  <a:pt x="4718523" y="4368951"/>
                </a:cubicBezTo>
                <a:cubicBezTo>
                  <a:pt x="4810825" y="4359433"/>
                  <a:pt x="4900722" y="4356425"/>
                  <a:pt x="4989178" y="4420054"/>
                </a:cubicBezTo>
                <a:cubicBezTo>
                  <a:pt x="4764193" y="4512739"/>
                  <a:pt x="4505557" y="4473661"/>
                  <a:pt x="4304127" y="4609933"/>
                </a:cubicBezTo>
                <a:cubicBezTo>
                  <a:pt x="4332491" y="4652018"/>
                  <a:pt x="4372871" y="4629473"/>
                  <a:pt x="4402677" y="4624463"/>
                </a:cubicBezTo>
                <a:cubicBezTo>
                  <a:pt x="4598338" y="4590394"/>
                  <a:pt x="5297332" y="4651016"/>
                  <a:pt x="5398287" y="4608430"/>
                </a:cubicBezTo>
                <a:cubicBezTo>
                  <a:pt x="5460301" y="4582379"/>
                  <a:pt x="5525682" y="4569853"/>
                  <a:pt x="5592504" y="4585886"/>
                </a:cubicBezTo>
                <a:cubicBezTo>
                  <a:pt x="5656923" y="4601416"/>
                  <a:pt x="5640578" y="4819353"/>
                  <a:pt x="5411266" y="4964142"/>
                </a:cubicBezTo>
                <a:cubicBezTo>
                  <a:pt x="5378575" y="4984684"/>
                  <a:pt x="5524721" y="5014244"/>
                  <a:pt x="5480493" y="5031277"/>
                </a:cubicBezTo>
                <a:cubicBezTo>
                  <a:pt x="5445880" y="5044804"/>
                  <a:pt x="5276179" y="5037289"/>
                  <a:pt x="5233393" y="5047810"/>
                </a:cubicBezTo>
                <a:cubicBezTo>
                  <a:pt x="5216567" y="5052318"/>
                  <a:pt x="4701216" y="5221157"/>
                  <a:pt x="4750251" y="5256728"/>
                </a:cubicBezTo>
                <a:cubicBezTo>
                  <a:pt x="4896877" y="5363441"/>
                  <a:pt x="5388190" y="5558833"/>
                  <a:pt x="4508440" y="5624965"/>
                </a:cubicBezTo>
                <a:cubicBezTo>
                  <a:pt x="4536323" y="5663542"/>
                  <a:pt x="4613241" y="5638994"/>
                  <a:pt x="4602665" y="5706629"/>
                </a:cubicBezTo>
                <a:cubicBezTo>
                  <a:pt x="4485845" y="5743202"/>
                  <a:pt x="4350758" y="5741198"/>
                  <a:pt x="4215189" y="5797811"/>
                </a:cubicBezTo>
                <a:cubicBezTo>
                  <a:pt x="4276245" y="5838893"/>
                  <a:pt x="4346432" y="5813844"/>
                  <a:pt x="4407966" y="5826870"/>
                </a:cubicBezTo>
                <a:cubicBezTo>
                  <a:pt x="4373353" y="5878473"/>
                  <a:pt x="4313741" y="5870457"/>
                  <a:pt x="4265186" y="5881478"/>
                </a:cubicBezTo>
                <a:cubicBezTo>
                  <a:pt x="4220479" y="5892001"/>
                  <a:pt x="4125774" y="5981680"/>
                  <a:pt x="4145964" y="5977170"/>
                </a:cubicBezTo>
                <a:cubicBezTo>
                  <a:pt x="4332971" y="5937091"/>
                  <a:pt x="4522862" y="5948113"/>
                  <a:pt x="4710350" y="5909035"/>
                </a:cubicBezTo>
                <a:cubicBezTo>
                  <a:pt x="4772366" y="5896009"/>
                  <a:pt x="4842554" y="5870958"/>
                  <a:pt x="4870916" y="5949616"/>
                </a:cubicBezTo>
                <a:cubicBezTo>
                  <a:pt x="4879571" y="5972663"/>
                  <a:pt x="4873321" y="5980177"/>
                  <a:pt x="4960333" y="5949115"/>
                </a:cubicBezTo>
                <a:cubicBezTo>
                  <a:pt x="4994466" y="5937091"/>
                  <a:pt x="5039656" y="5924065"/>
                  <a:pt x="5073788" y="5953623"/>
                </a:cubicBezTo>
                <a:cubicBezTo>
                  <a:pt x="5052154" y="5990698"/>
                  <a:pt x="5010331" y="5979675"/>
                  <a:pt x="4979084" y="5990197"/>
                </a:cubicBezTo>
                <a:cubicBezTo>
                  <a:pt x="4896397" y="6017250"/>
                  <a:pt x="5180513" y="6120457"/>
                  <a:pt x="5100228" y="6151519"/>
                </a:cubicBezTo>
                <a:cubicBezTo>
                  <a:pt x="4935817" y="6215148"/>
                  <a:pt x="4832938" y="6196611"/>
                  <a:pt x="4666602" y="6266250"/>
                </a:cubicBezTo>
                <a:cubicBezTo>
                  <a:pt x="4723331" y="6264746"/>
                  <a:pt x="4706024" y="6288795"/>
                  <a:pt x="4762750" y="6288795"/>
                </a:cubicBezTo>
                <a:cubicBezTo>
                  <a:pt x="4788229" y="6288795"/>
                  <a:pt x="4815151" y="6294807"/>
                  <a:pt x="4815151" y="6322363"/>
                </a:cubicBezTo>
                <a:cubicBezTo>
                  <a:pt x="4815151" y="6348414"/>
                  <a:pt x="4516613" y="6491199"/>
                  <a:pt x="4558918" y="6504727"/>
                </a:cubicBezTo>
                <a:cubicBezTo>
                  <a:pt x="4674295" y="6541299"/>
                  <a:pt x="4970431" y="6429075"/>
                  <a:pt x="4899280" y="6480679"/>
                </a:cubicBezTo>
                <a:cubicBezTo>
                  <a:pt x="4791114" y="6559337"/>
                  <a:pt x="4774769" y="6574868"/>
                  <a:pt x="4692563" y="6586391"/>
                </a:cubicBezTo>
                <a:cubicBezTo>
                  <a:pt x="4621894" y="6596411"/>
                  <a:pt x="4373353" y="6816352"/>
                  <a:pt x="4303645" y="6834888"/>
                </a:cubicBezTo>
                <a:cubicBezTo>
                  <a:pt x="4288262" y="6838896"/>
                  <a:pt x="4291687" y="6845065"/>
                  <a:pt x="4307829" y="6852361"/>
                </a:cubicBezTo>
                <a:lnTo>
                  <a:pt x="4323786" y="6858000"/>
                </a:lnTo>
                <a:lnTo>
                  <a:pt x="0" y="6858000"/>
                </a:lnTo>
                <a:close/>
              </a:path>
            </a:pathLst>
          </a:custGeom>
          <a:solidFill>
            <a:schemeClr val="l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104" name="Google Shape;104;p1"/>
          <p:cNvSpPr txBox="1">
            <a:spLocks noGrp="1"/>
          </p:cNvSpPr>
          <p:nvPr>
            <p:ph type="ctrTitle"/>
          </p:nvPr>
        </p:nvSpPr>
        <p:spPr>
          <a:xfrm>
            <a:off x="711027" y="843324"/>
            <a:ext cx="8144738" cy="170157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6000"/>
              <a:buFont typeface="Abril Fatface"/>
              <a:buNone/>
            </a:pPr>
            <a:r>
              <a:rPr lang="en-US" sz="5600" b="1"/>
              <a:t>Introduction to Programming with C++</a:t>
            </a:r>
            <a:endParaRPr sz="4400"/>
          </a:p>
        </p:txBody>
      </p:sp>
      <p:sp>
        <p:nvSpPr>
          <p:cNvPr id="105" name="Google Shape;105;p1"/>
          <p:cNvSpPr txBox="1">
            <a:spLocks noGrp="1"/>
          </p:cNvSpPr>
          <p:nvPr>
            <p:ph type="subTitle" idx="1"/>
          </p:nvPr>
        </p:nvSpPr>
        <p:spPr>
          <a:xfrm>
            <a:off x="711028" y="2601649"/>
            <a:ext cx="3943349" cy="646785"/>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1700"/>
              <a:buNone/>
            </a:pPr>
            <a:r>
              <a:rPr lang="en-US" sz="1700"/>
              <a:t>TEAM 2080</a:t>
            </a:r>
            <a:endParaRPr/>
          </a:p>
        </p:txBody>
      </p:sp>
      <p:pic>
        <p:nvPicPr>
          <p:cNvPr id="106" name="Google Shape;106;p1" descr="A close up of a sign&#10;&#10;Description automatically generated"/>
          <p:cNvPicPr preferRelativeResize="0"/>
          <p:nvPr/>
        </p:nvPicPr>
        <p:blipFill rotWithShape="1">
          <a:blip r:embed="rId3">
            <a:alphaModFix/>
          </a:blip>
          <a:srcRect/>
          <a:stretch/>
        </p:blipFill>
        <p:spPr>
          <a:xfrm>
            <a:off x="4654378" y="4131092"/>
            <a:ext cx="3671887" cy="156973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2978507" y="298217"/>
            <a:ext cx="3651145" cy="739775"/>
          </a:xfrm>
          <a:prstGeom prst="rect">
            <a:avLst/>
          </a:prstGeom>
          <a:noFill/>
          <a:ln>
            <a:noFill/>
          </a:ln>
        </p:spPr>
        <p:txBody>
          <a:bodyPr spcFirstLastPara="1" wrap="square" lIns="91425" tIns="45700" rIns="91425" bIns="45700" anchor="ctr" anchorCtr="0">
            <a:noAutofit/>
          </a:bodyPr>
          <a:lstStyle/>
          <a:p>
            <a:r>
              <a:rPr lang="en-US" sz="4800" u="sng"/>
              <a:t>If-Else Loop</a:t>
            </a:r>
            <a:endParaRPr lang="en-US" sz="4800" u="sng" dirty="0"/>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10</a:t>
            </a:fld>
            <a:endParaRPr/>
          </a:p>
        </p:txBody>
      </p:sp>
      <p:sp>
        <p:nvSpPr>
          <p:cNvPr id="5" name="TextBox 4">
            <a:extLst>
              <a:ext uri="{FF2B5EF4-FFF2-40B4-BE49-F238E27FC236}">
                <a16:creationId xmlns:a16="http://schemas.microsoft.com/office/drawing/2014/main" id="{F482450E-D03D-4607-B665-38E4FB28B9E7}"/>
              </a:ext>
            </a:extLst>
          </p:cNvPr>
          <p:cNvSpPr txBox="1"/>
          <p:nvPr/>
        </p:nvSpPr>
        <p:spPr>
          <a:xfrm>
            <a:off x="361717" y="1276117"/>
            <a:ext cx="8887521"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There may be times we want to do something to occur if the condition in the IF Loop is not true. This is where an If-Else Loop may come into </a:t>
            </a:r>
            <a:r>
              <a:rPr lang="en-US" sz="2000" b="1"/>
              <a:t>play. </a:t>
            </a:r>
            <a:endParaRPr lang="en-US" sz="2000" b="1" dirty="0"/>
          </a:p>
        </p:txBody>
      </p:sp>
      <p:sp>
        <p:nvSpPr>
          <p:cNvPr id="16" name="TextBox 15">
            <a:extLst>
              <a:ext uri="{FF2B5EF4-FFF2-40B4-BE49-F238E27FC236}">
                <a16:creationId xmlns:a16="http://schemas.microsoft.com/office/drawing/2014/main" id="{D837372D-CC77-4BDA-A017-05DFF1B49EF9}"/>
              </a:ext>
            </a:extLst>
          </p:cNvPr>
          <p:cNvSpPr txBox="1"/>
          <p:nvPr/>
        </p:nvSpPr>
        <p:spPr>
          <a:xfrm>
            <a:off x="204170" y="2977637"/>
            <a:ext cx="345196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tx1"/>
                </a:solidFill>
              </a:rPr>
              <a:t>The syntax for an if-else  loop in C++ is:</a:t>
            </a:r>
          </a:p>
        </p:txBody>
      </p:sp>
      <p:sp>
        <p:nvSpPr>
          <p:cNvPr id="2" name="TextBox 1">
            <a:extLst>
              <a:ext uri="{FF2B5EF4-FFF2-40B4-BE49-F238E27FC236}">
                <a16:creationId xmlns:a16="http://schemas.microsoft.com/office/drawing/2014/main" id="{802758DF-BED1-4EE1-B10A-4420E30904D6}"/>
              </a:ext>
            </a:extLst>
          </p:cNvPr>
          <p:cNvSpPr txBox="1"/>
          <p:nvPr/>
        </p:nvSpPr>
        <p:spPr>
          <a:xfrm>
            <a:off x="124488" y="3548357"/>
            <a:ext cx="3893387" cy="1212683"/>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If (condition) {</a:t>
            </a:r>
            <a:endParaRPr lang="en-US" dirty="0"/>
          </a:p>
          <a:p>
            <a:r>
              <a:rPr lang="en-US">
                <a:solidFill>
                  <a:srgbClr val="CA8600"/>
                </a:solidFill>
              </a:rPr>
              <a:t>    //run this command if the condition is true</a:t>
            </a:r>
          </a:p>
          <a:p>
            <a:r>
              <a:rPr lang="en-US">
                <a:solidFill>
                  <a:srgbClr val="CA8600"/>
                </a:solidFill>
              </a:rPr>
              <a:t>}else{</a:t>
            </a:r>
            <a:endParaRPr lang="en-US" dirty="0"/>
          </a:p>
          <a:p>
            <a:r>
              <a:rPr lang="en-US">
                <a:solidFill>
                  <a:srgbClr val="CA8600"/>
                </a:solidFill>
              </a:rPr>
              <a:t>    //run this  command if the condition is false</a:t>
            </a:r>
            <a:endParaRPr lang="en-US" dirty="0">
              <a:solidFill>
                <a:srgbClr val="CA8600"/>
              </a:solidFill>
            </a:endParaRPr>
          </a:p>
          <a:p>
            <a:r>
              <a:rPr lang="en-US">
                <a:solidFill>
                  <a:srgbClr val="CA8600"/>
                </a:solidFill>
              </a:rPr>
              <a:t>}</a:t>
            </a:r>
            <a:endParaRPr lang="en-US"/>
          </a:p>
        </p:txBody>
      </p:sp>
      <p:sp>
        <p:nvSpPr>
          <p:cNvPr id="11" name="TextBox 10">
            <a:extLst>
              <a:ext uri="{FF2B5EF4-FFF2-40B4-BE49-F238E27FC236}">
                <a16:creationId xmlns:a16="http://schemas.microsoft.com/office/drawing/2014/main" id="{7808D0EC-89B4-45D1-83B9-9FBF1FB58FF8}"/>
              </a:ext>
            </a:extLst>
          </p:cNvPr>
          <p:cNvSpPr txBox="1"/>
          <p:nvPr/>
        </p:nvSpPr>
        <p:spPr>
          <a:xfrm>
            <a:off x="4581468" y="3354131"/>
            <a:ext cx="4382218" cy="1600438"/>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If (condition) {</a:t>
            </a:r>
            <a:endParaRPr lang="en-US"/>
          </a:p>
          <a:p>
            <a:r>
              <a:rPr lang="en-US">
                <a:solidFill>
                  <a:srgbClr val="CA8600"/>
                </a:solidFill>
              </a:rPr>
              <a:t>    //run this command if the condition is true</a:t>
            </a:r>
            <a:endParaRPr lang="en-US"/>
          </a:p>
          <a:p>
            <a:r>
              <a:rPr lang="en-US">
                <a:solidFill>
                  <a:srgbClr val="CA8600"/>
                </a:solidFill>
              </a:rPr>
              <a:t>}else if(condition){</a:t>
            </a:r>
            <a:endParaRPr lang="en-US"/>
          </a:p>
          <a:p>
            <a:r>
              <a:rPr lang="en-US">
                <a:solidFill>
                  <a:srgbClr val="CA8600"/>
                </a:solidFill>
              </a:rPr>
              <a:t>    //run this  command if the second condition is true</a:t>
            </a:r>
          </a:p>
          <a:p>
            <a:r>
              <a:rPr lang="en-US">
                <a:solidFill>
                  <a:srgbClr val="CA8600"/>
                </a:solidFill>
              </a:rPr>
              <a:t>}else if(condition){</a:t>
            </a:r>
            <a:endParaRPr lang="en-US"/>
          </a:p>
          <a:p>
            <a:r>
              <a:rPr lang="en-US">
                <a:solidFill>
                  <a:srgbClr val="CA8600"/>
                </a:solidFill>
              </a:rPr>
              <a:t>    //run this  command if the third condition is true</a:t>
            </a:r>
            <a:endParaRPr lang="en-US"/>
          </a:p>
          <a:p>
            <a:r>
              <a:rPr lang="en-US">
                <a:solidFill>
                  <a:srgbClr val="CA8600"/>
                </a:solidFill>
              </a:rPr>
              <a:t>}</a:t>
            </a:r>
            <a:endParaRPr lang="en-US"/>
          </a:p>
        </p:txBody>
      </p:sp>
      <p:sp>
        <p:nvSpPr>
          <p:cNvPr id="12" name="TextBox 11">
            <a:extLst>
              <a:ext uri="{FF2B5EF4-FFF2-40B4-BE49-F238E27FC236}">
                <a16:creationId xmlns:a16="http://schemas.microsoft.com/office/drawing/2014/main" id="{772828E6-A0BF-4232-B485-4C796112BA37}"/>
              </a:ext>
            </a:extLst>
          </p:cNvPr>
          <p:cNvSpPr txBox="1"/>
          <p:nvPr/>
        </p:nvSpPr>
        <p:spPr>
          <a:xfrm>
            <a:off x="4397771" y="2546547"/>
            <a:ext cx="475911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An else may also be combined with an if to create an </a:t>
            </a:r>
            <a:r>
              <a:rPr lang="en-US">
                <a:solidFill>
                  <a:schemeClr val="tx1"/>
                </a:solidFill>
              </a:rPr>
              <a:t>else if statement which allows you to check for </a:t>
            </a:r>
            <a:r>
              <a:rPr lang="en-US" dirty="0">
                <a:solidFill>
                  <a:schemeClr val="tx1"/>
                </a:solidFill>
              </a:rPr>
              <a:t>multiple conditions:</a:t>
            </a:r>
          </a:p>
        </p:txBody>
      </p:sp>
    </p:spTree>
    <p:extLst>
      <p:ext uri="{BB962C8B-B14F-4D97-AF65-F5344CB8AC3E}">
        <p14:creationId xmlns:p14="http://schemas.microsoft.com/office/powerpoint/2010/main" val="2923890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3467337" y="255085"/>
            <a:ext cx="2213410" cy="739775"/>
          </a:xfrm>
          <a:prstGeom prst="rect">
            <a:avLst/>
          </a:prstGeom>
          <a:noFill/>
          <a:ln>
            <a:noFill/>
          </a:ln>
        </p:spPr>
        <p:txBody>
          <a:bodyPr spcFirstLastPara="1" wrap="square" lIns="91425" tIns="45700" rIns="91425" bIns="45700" anchor="ctr" anchorCtr="0">
            <a:noAutofit/>
          </a:bodyPr>
          <a:lstStyle/>
          <a:p>
            <a:r>
              <a:rPr lang="en-US" sz="4800" u="sng"/>
              <a:t>Switch</a:t>
            </a:r>
            <a:endParaRPr lang="en-US" sz="4800" u="sng" dirty="0"/>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11</a:t>
            </a:fld>
            <a:endParaRPr/>
          </a:p>
        </p:txBody>
      </p:sp>
      <p:sp>
        <p:nvSpPr>
          <p:cNvPr id="5" name="TextBox 4">
            <a:extLst>
              <a:ext uri="{FF2B5EF4-FFF2-40B4-BE49-F238E27FC236}">
                <a16:creationId xmlns:a16="http://schemas.microsoft.com/office/drawing/2014/main" id="{F482450E-D03D-4607-B665-38E4FB28B9E7}"/>
              </a:ext>
            </a:extLst>
          </p:cNvPr>
          <p:cNvSpPr txBox="1"/>
          <p:nvPr/>
        </p:nvSpPr>
        <p:spPr>
          <a:xfrm>
            <a:off x="361717" y="1276117"/>
            <a:ext cx="888752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The Switch statement is a different type of the if-else statement. This </a:t>
            </a:r>
            <a:r>
              <a:rPr lang="en-US" sz="2000" b="1"/>
              <a:t>statement was created to handle larger quantity of conditions.</a:t>
            </a:r>
            <a:endParaRPr lang="en-US" sz="2000" b="1" dirty="0"/>
          </a:p>
        </p:txBody>
      </p:sp>
      <p:sp>
        <p:nvSpPr>
          <p:cNvPr id="16" name="TextBox 15">
            <a:extLst>
              <a:ext uri="{FF2B5EF4-FFF2-40B4-BE49-F238E27FC236}">
                <a16:creationId xmlns:a16="http://schemas.microsoft.com/office/drawing/2014/main" id="{D837372D-CC77-4BDA-A017-05DFF1B49EF9}"/>
              </a:ext>
            </a:extLst>
          </p:cNvPr>
          <p:cNvSpPr txBox="1"/>
          <p:nvPr/>
        </p:nvSpPr>
        <p:spPr>
          <a:xfrm>
            <a:off x="2641786" y="2330394"/>
            <a:ext cx="386771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The syntax for a Switch statement in C++ is:</a:t>
            </a:r>
          </a:p>
        </p:txBody>
      </p:sp>
      <p:sp>
        <p:nvSpPr>
          <p:cNvPr id="2" name="TextBox 1">
            <a:extLst>
              <a:ext uri="{FF2B5EF4-FFF2-40B4-BE49-F238E27FC236}">
                <a16:creationId xmlns:a16="http://schemas.microsoft.com/office/drawing/2014/main" id="{802758DF-BED1-4EE1-B10A-4420E30904D6}"/>
              </a:ext>
            </a:extLst>
          </p:cNvPr>
          <p:cNvSpPr txBox="1"/>
          <p:nvPr/>
        </p:nvSpPr>
        <p:spPr>
          <a:xfrm>
            <a:off x="2626148" y="2822170"/>
            <a:ext cx="3893387" cy="3539430"/>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switch(variable) {</a:t>
            </a:r>
            <a:endParaRPr lang="en-US"/>
          </a:p>
          <a:p>
            <a:r>
              <a:rPr lang="en-US">
                <a:solidFill>
                  <a:srgbClr val="CA8600"/>
                </a:solidFill>
              </a:rPr>
              <a:t>     Case 0: </a:t>
            </a:r>
            <a:endParaRPr lang="en-US" dirty="0">
              <a:solidFill>
                <a:srgbClr val="CA8600"/>
              </a:solidFill>
            </a:endParaRPr>
          </a:p>
          <a:p>
            <a:r>
              <a:rPr lang="en-US">
                <a:solidFill>
                  <a:srgbClr val="CA8600"/>
                </a:solidFill>
              </a:rPr>
              <a:t>           //run for case 0</a:t>
            </a:r>
            <a:endParaRPr lang="en-US" dirty="0">
              <a:solidFill>
                <a:srgbClr val="CA8600"/>
              </a:solidFill>
            </a:endParaRPr>
          </a:p>
          <a:p>
            <a:r>
              <a:rPr lang="en-US">
                <a:solidFill>
                  <a:srgbClr val="CA8600"/>
                </a:solidFill>
              </a:rPr>
              <a:t>     Case 1:</a:t>
            </a:r>
            <a:endParaRPr lang="en-US" dirty="0">
              <a:solidFill>
                <a:srgbClr val="CA8600"/>
              </a:solidFill>
            </a:endParaRPr>
          </a:p>
          <a:p>
            <a:r>
              <a:rPr lang="en-US">
                <a:solidFill>
                  <a:srgbClr val="CA8600"/>
                </a:solidFill>
              </a:rPr>
              <a:t>           //run for case 1</a:t>
            </a:r>
            <a:endParaRPr lang="en-US" dirty="0">
              <a:solidFill>
                <a:srgbClr val="CA8600"/>
              </a:solidFill>
            </a:endParaRPr>
          </a:p>
          <a:p>
            <a:r>
              <a:rPr lang="en-US">
                <a:solidFill>
                  <a:srgbClr val="CA8600"/>
                </a:solidFill>
              </a:rPr>
              <a:t>     Case 2: </a:t>
            </a:r>
            <a:endParaRPr lang="en-US"/>
          </a:p>
          <a:p>
            <a:r>
              <a:rPr lang="en-US">
                <a:solidFill>
                  <a:srgbClr val="CA8600"/>
                </a:solidFill>
              </a:rPr>
              <a:t>           //run for case 2</a:t>
            </a:r>
            <a:endParaRPr lang="en-US"/>
          </a:p>
          <a:p>
            <a:r>
              <a:rPr lang="en-US">
                <a:solidFill>
                  <a:srgbClr val="CA8600"/>
                </a:solidFill>
              </a:rPr>
              <a:t>     Case 3:</a:t>
            </a:r>
            <a:endParaRPr lang="en-US"/>
          </a:p>
          <a:p>
            <a:r>
              <a:rPr lang="en-US">
                <a:solidFill>
                  <a:srgbClr val="CA8600"/>
                </a:solidFill>
              </a:rPr>
              <a:t>           //run for case 3</a:t>
            </a:r>
            <a:endParaRPr lang="en-US"/>
          </a:p>
          <a:p>
            <a:r>
              <a:rPr lang="en-US">
                <a:solidFill>
                  <a:srgbClr val="CA8600"/>
                </a:solidFill>
              </a:rPr>
              <a:t>     Case 4: </a:t>
            </a:r>
            <a:endParaRPr lang="en-US"/>
          </a:p>
          <a:p>
            <a:r>
              <a:rPr lang="en-US">
                <a:solidFill>
                  <a:srgbClr val="CA8600"/>
                </a:solidFill>
              </a:rPr>
              <a:t>           //run for case 4</a:t>
            </a:r>
            <a:endParaRPr lang="en-US"/>
          </a:p>
          <a:p>
            <a:r>
              <a:rPr lang="en-US">
                <a:solidFill>
                  <a:srgbClr val="CA8600"/>
                </a:solidFill>
              </a:rPr>
              <a:t>     Case 5: </a:t>
            </a:r>
            <a:endParaRPr lang="en-US"/>
          </a:p>
          <a:p>
            <a:r>
              <a:rPr lang="en-US">
                <a:solidFill>
                  <a:srgbClr val="CA8600"/>
                </a:solidFill>
              </a:rPr>
              <a:t>           //run for case 5</a:t>
            </a:r>
            <a:endParaRPr lang="en-US"/>
          </a:p>
          <a:p>
            <a:r>
              <a:rPr lang="en-US">
                <a:solidFill>
                  <a:srgbClr val="CA8600"/>
                </a:solidFill>
              </a:rPr>
              <a:t>     defualt :</a:t>
            </a:r>
            <a:endParaRPr lang="en-US"/>
          </a:p>
          <a:p>
            <a:r>
              <a:rPr lang="en-US">
                <a:solidFill>
                  <a:srgbClr val="CA8600"/>
                </a:solidFill>
              </a:rPr>
              <a:t>           //run if none of the above if true</a:t>
            </a:r>
            <a:endParaRPr lang="en-US"/>
          </a:p>
          <a:p>
            <a:r>
              <a:rPr lang="en-US">
                <a:solidFill>
                  <a:srgbClr val="CA8600"/>
                </a:solidFill>
              </a:rPr>
              <a:t>}</a:t>
            </a:r>
            <a:endParaRPr lang="en-US" dirty="0">
              <a:solidFill>
                <a:srgbClr val="CA8600"/>
              </a:solidFill>
            </a:endParaRPr>
          </a:p>
        </p:txBody>
      </p:sp>
    </p:spTree>
    <p:extLst>
      <p:ext uri="{BB962C8B-B14F-4D97-AF65-F5344CB8AC3E}">
        <p14:creationId xmlns:p14="http://schemas.microsoft.com/office/powerpoint/2010/main" val="38579984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3467337" y="255085"/>
            <a:ext cx="2213410" cy="739775"/>
          </a:xfrm>
          <a:prstGeom prst="rect">
            <a:avLst/>
          </a:prstGeom>
          <a:noFill/>
          <a:ln>
            <a:noFill/>
          </a:ln>
        </p:spPr>
        <p:txBody>
          <a:bodyPr spcFirstLastPara="1" wrap="square" lIns="91425" tIns="45700" rIns="91425" bIns="45700" anchor="ctr" anchorCtr="0">
            <a:noAutofit/>
          </a:bodyPr>
          <a:lstStyle/>
          <a:p>
            <a:r>
              <a:rPr lang="en-US" sz="4800" u="sng"/>
              <a:t>While</a:t>
            </a:r>
            <a:endParaRPr lang="en-US" sz="4800" u="sng" dirty="0"/>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12</a:t>
            </a:fld>
            <a:endParaRPr/>
          </a:p>
        </p:txBody>
      </p:sp>
      <p:sp>
        <p:nvSpPr>
          <p:cNvPr id="5" name="TextBox 4">
            <a:extLst>
              <a:ext uri="{FF2B5EF4-FFF2-40B4-BE49-F238E27FC236}">
                <a16:creationId xmlns:a16="http://schemas.microsoft.com/office/drawing/2014/main" id="{F482450E-D03D-4607-B665-38E4FB28B9E7}"/>
              </a:ext>
            </a:extLst>
          </p:cNvPr>
          <p:cNvSpPr txBox="1"/>
          <p:nvPr/>
        </p:nvSpPr>
        <p:spPr>
          <a:xfrm>
            <a:off x="361717" y="1276117"/>
            <a:ext cx="888752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Whenever we want something to occur again and again until the condition is </a:t>
            </a:r>
            <a:r>
              <a:rPr lang="en-US" sz="2000" b="1"/>
              <a:t>false, we would use a while loop.  </a:t>
            </a:r>
            <a:endParaRPr lang="en-US" sz="2000" b="1" dirty="0"/>
          </a:p>
        </p:txBody>
      </p:sp>
      <p:sp>
        <p:nvSpPr>
          <p:cNvPr id="16" name="TextBox 15">
            <a:extLst>
              <a:ext uri="{FF2B5EF4-FFF2-40B4-BE49-F238E27FC236}">
                <a16:creationId xmlns:a16="http://schemas.microsoft.com/office/drawing/2014/main" id="{D837372D-CC77-4BDA-A017-05DFF1B49EF9}"/>
              </a:ext>
            </a:extLst>
          </p:cNvPr>
          <p:cNvSpPr txBox="1"/>
          <p:nvPr/>
        </p:nvSpPr>
        <p:spPr>
          <a:xfrm>
            <a:off x="2641786" y="2330394"/>
            <a:ext cx="386771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The syntax for a While statement in C++ is:</a:t>
            </a:r>
          </a:p>
        </p:txBody>
      </p:sp>
      <p:sp>
        <p:nvSpPr>
          <p:cNvPr id="2" name="TextBox 1">
            <a:extLst>
              <a:ext uri="{FF2B5EF4-FFF2-40B4-BE49-F238E27FC236}">
                <a16:creationId xmlns:a16="http://schemas.microsoft.com/office/drawing/2014/main" id="{802758DF-BED1-4EE1-B10A-4420E30904D6}"/>
              </a:ext>
            </a:extLst>
          </p:cNvPr>
          <p:cNvSpPr txBox="1"/>
          <p:nvPr/>
        </p:nvSpPr>
        <p:spPr>
          <a:xfrm>
            <a:off x="2514636" y="2688355"/>
            <a:ext cx="3893387" cy="738664"/>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while(a==b){</a:t>
            </a:r>
            <a:endParaRPr lang="en-US" dirty="0">
              <a:solidFill>
                <a:srgbClr val="CA8600"/>
              </a:solidFill>
            </a:endParaRPr>
          </a:p>
          <a:p>
            <a:r>
              <a:rPr lang="en-US">
                <a:solidFill>
                  <a:srgbClr val="CA8600"/>
                </a:solidFill>
              </a:rPr>
              <a:t>    //wiill run as long as long as a is equal to b</a:t>
            </a:r>
          </a:p>
          <a:p>
            <a:r>
              <a:rPr lang="en-US">
                <a:solidFill>
                  <a:srgbClr val="CA8600"/>
                </a:solidFill>
              </a:rPr>
              <a:t>}</a:t>
            </a:r>
            <a:endParaRPr lang="en-US"/>
          </a:p>
        </p:txBody>
      </p:sp>
      <p:pic>
        <p:nvPicPr>
          <p:cNvPr id="3" name="Picture 3" descr="A screenshot of a cell phone&#10;&#10;Description generated with very high confidence">
            <a:extLst>
              <a:ext uri="{FF2B5EF4-FFF2-40B4-BE49-F238E27FC236}">
                <a16:creationId xmlns:a16="http://schemas.microsoft.com/office/drawing/2014/main" id="{D27913C0-9D63-440A-A9CF-ADEF0B549D96}"/>
              </a:ext>
            </a:extLst>
          </p:cNvPr>
          <p:cNvPicPr>
            <a:picLocks noChangeAspect="1"/>
          </p:cNvPicPr>
          <p:nvPr/>
        </p:nvPicPr>
        <p:blipFill rotWithShape="1">
          <a:blip r:embed="rId3"/>
          <a:srcRect l="13591" t="13953" r="10000" b="4319"/>
          <a:stretch/>
        </p:blipFill>
        <p:spPr>
          <a:xfrm>
            <a:off x="2492334" y="3622002"/>
            <a:ext cx="4166526" cy="2737609"/>
          </a:xfrm>
          <a:prstGeom prst="rect">
            <a:avLst/>
          </a:prstGeom>
        </p:spPr>
      </p:pic>
    </p:spTree>
    <p:extLst>
      <p:ext uri="{BB962C8B-B14F-4D97-AF65-F5344CB8AC3E}">
        <p14:creationId xmlns:p14="http://schemas.microsoft.com/office/powerpoint/2010/main" val="3922954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3898658" y="240708"/>
            <a:ext cx="1350768" cy="739775"/>
          </a:xfrm>
          <a:prstGeom prst="rect">
            <a:avLst/>
          </a:prstGeom>
          <a:noFill/>
          <a:ln>
            <a:noFill/>
          </a:ln>
        </p:spPr>
        <p:txBody>
          <a:bodyPr spcFirstLastPara="1" wrap="square" lIns="91425" tIns="45700" rIns="91425" bIns="45700" anchor="ctr" anchorCtr="0">
            <a:noAutofit/>
          </a:bodyPr>
          <a:lstStyle/>
          <a:p>
            <a:r>
              <a:rPr lang="en-US" sz="4800" u="sng"/>
              <a:t>For</a:t>
            </a:r>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13</a:t>
            </a:fld>
            <a:endParaRPr/>
          </a:p>
        </p:txBody>
      </p:sp>
      <p:sp>
        <p:nvSpPr>
          <p:cNvPr id="5" name="TextBox 4">
            <a:extLst>
              <a:ext uri="{FF2B5EF4-FFF2-40B4-BE49-F238E27FC236}">
                <a16:creationId xmlns:a16="http://schemas.microsoft.com/office/drawing/2014/main" id="{F482450E-D03D-4607-B665-38E4FB28B9E7}"/>
              </a:ext>
            </a:extLst>
          </p:cNvPr>
          <p:cNvSpPr txBox="1"/>
          <p:nvPr/>
        </p:nvSpPr>
        <p:spPr>
          <a:xfrm>
            <a:off x="1224358" y="1146721"/>
            <a:ext cx="670216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t>A common use for a while loop is to act as a counter:</a:t>
            </a:r>
            <a:endParaRPr lang="en-US" sz="2000" b="1" dirty="0"/>
          </a:p>
        </p:txBody>
      </p:sp>
      <p:sp>
        <p:nvSpPr>
          <p:cNvPr id="16" name="TextBox 15">
            <a:extLst>
              <a:ext uri="{FF2B5EF4-FFF2-40B4-BE49-F238E27FC236}">
                <a16:creationId xmlns:a16="http://schemas.microsoft.com/office/drawing/2014/main" id="{D837372D-CC77-4BDA-A017-05DFF1B49EF9}"/>
              </a:ext>
            </a:extLst>
          </p:cNvPr>
          <p:cNvSpPr txBox="1"/>
          <p:nvPr/>
        </p:nvSpPr>
        <p:spPr>
          <a:xfrm>
            <a:off x="1218428" y="3279300"/>
            <a:ext cx="6700055"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The designers of C++ knew  that people would be using this code often, so they decided to simplify its process. They created a new type </a:t>
            </a:r>
            <a:r>
              <a:rPr lang="en-US">
                <a:solidFill>
                  <a:schemeClr val="tx1"/>
                </a:solidFill>
              </a:rPr>
              <a:t>of loop called the For Loop:</a:t>
            </a:r>
          </a:p>
        </p:txBody>
      </p:sp>
      <p:sp>
        <p:nvSpPr>
          <p:cNvPr id="7" name="TextBox 6">
            <a:extLst>
              <a:ext uri="{FF2B5EF4-FFF2-40B4-BE49-F238E27FC236}">
                <a16:creationId xmlns:a16="http://schemas.microsoft.com/office/drawing/2014/main" id="{519BD63D-8768-426E-ACC2-AABA9A3B008D}"/>
              </a:ext>
            </a:extLst>
          </p:cNvPr>
          <p:cNvSpPr txBox="1"/>
          <p:nvPr/>
        </p:nvSpPr>
        <p:spPr>
          <a:xfrm>
            <a:off x="3779563" y="1710133"/>
            <a:ext cx="1477991" cy="1169551"/>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int a;</a:t>
            </a:r>
            <a:endParaRPr lang="en-US" dirty="0">
              <a:solidFill>
                <a:srgbClr val="CA8600"/>
              </a:solidFill>
            </a:endParaRPr>
          </a:p>
          <a:p>
            <a:endParaRPr lang="en-US" dirty="0">
              <a:solidFill>
                <a:srgbClr val="CA8600"/>
              </a:solidFill>
            </a:endParaRPr>
          </a:p>
          <a:p>
            <a:r>
              <a:rPr lang="en-US">
                <a:solidFill>
                  <a:srgbClr val="CA8600"/>
                </a:solidFill>
              </a:rPr>
              <a:t>while(a&lt;20 ){</a:t>
            </a:r>
            <a:endParaRPr lang="en-US" dirty="0">
              <a:solidFill>
                <a:srgbClr val="CA8600"/>
              </a:solidFill>
            </a:endParaRPr>
          </a:p>
          <a:p>
            <a:r>
              <a:rPr lang="en-US">
                <a:solidFill>
                  <a:srgbClr val="CA8600"/>
                </a:solidFill>
              </a:rPr>
              <a:t>   a++;</a:t>
            </a:r>
            <a:endParaRPr lang="en-US"/>
          </a:p>
          <a:p>
            <a:r>
              <a:rPr lang="en-US">
                <a:solidFill>
                  <a:srgbClr val="CA8600"/>
                </a:solidFill>
              </a:rPr>
              <a:t>}</a:t>
            </a:r>
            <a:endParaRPr lang="en-US"/>
          </a:p>
        </p:txBody>
      </p:sp>
      <p:sp>
        <p:nvSpPr>
          <p:cNvPr id="8" name="TextBox 7">
            <a:extLst>
              <a:ext uri="{FF2B5EF4-FFF2-40B4-BE49-F238E27FC236}">
                <a16:creationId xmlns:a16="http://schemas.microsoft.com/office/drawing/2014/main" id="{427B7CED-8E43-4371-B7E7-BC1BA185B97D}"/>
              </a:ext>
            </a:extLst>
          </p:cNvPr>
          <p:cNvSpPr txBox="1"/>
          <p:nvPr/>
        </p:nvSpPr>
        <p:spPr>
          <a:xfrm>
            <a:off x="2025435" y="4183443"/>
            <a:ext cx="1938066" cy="738664"/>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for(int a, a&lt; 20, a++</a:t>
            </a:r>
            <a:r>
              <a:rPr lang="en-US" dirty="0">
                <a:solidFill>
                  <a:srgbClr val="CA8600"/>
                </a:solidFill>
              </a:rPr>
              <a:t>){</a:t>
            </a:r>
          </a:p>
          <a:p>
            <a:r>
              <a:rPr lang="en-US">
                <a:solidFill>
                  <a:srgbClr val="CA8600"/>
                </a:solidFill>
              </a:rPr>
              <a:t>     //run this stuff</a:t>
            </a:r>
            <a:endParaRPr lang="en-US" dirty="0">
              <a:solidFill>
                <a:srgbClr val="CA8600"/>
              </a:solidFill>
            </a:endParaRPr>
          </a:p>
          <a:p>
            <a:r>
              <a:rPr lang="en-US">
                <a:solidFill>
                  <a:srgbClr val="CA8600"/>
                </a:solidFill>
              </a:rPr>
              <a:t>}</a:t>
            </a:r>
            <a:endParaRPr lang="en-US"/>
          </a:p>
        </p:txBody>
      </p:sp>
      <p:pic>
        <p:nvPicPr>
          <p:cNvPr id="2" name="Picture 2" descr="A screenshot of a cell phone&#10;&#10;Description generated with very high confidence">
            <a:extLst>
              <a:ext uri="{FF2B5EF4-FFF2-40B4-BE49-F238E27FC236}">
                <a16:creationId xmlns:a16="http://schemas.microsoft.com/office/drawing/2014/main" id="{FC151D02-8E43-4B03-B413-2388595DEDEA}"/>
              </a:ext>
            </a:extLst>
          </p:cNvPr>
          <p:cNvPicPr>
            <a:picLocks noChangeAspect="1"/>
          </p:cNvPicPr>
          <p:nvPr/>
        </p:nvPicPr>
        <p:blipFill rotWithShape="1">
          <a:blip r:embed="rId3"/>
          <a:srcRect l="10731" t="13333" r="8904" b="4074"/>
          <a:stretch/>
        </p:blipFill>
        <p:spPr>
          <a:xfrm>
            <a:off x="4571999" y="3945387"/>
            <a:ext cx="3925235" cy="2481058"/>
          </a:xfrm>
          <a:prstGeom prst="rect">
            <a:avLst/>
          </a:prstGeom>
        </p:spPr>
      </p:pic>
    </p:spTree>
    <p:extLst>
      <p:ext uri="{BB962C8B-B14F-4D97-AF65-F5344CB8AC3E}">
        <p14:creationId xmlns:p14="http://schemas.microsoft.com/office/powerpoint/2010/main" val="3087517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1064721" y="255085"/>
            <a:ext cx="7187977" cy="739775"/>
          </a:xfrm>
          <a:prstGeom prst="rect">
            <a:avLst/>
          </a:prstGeom>
          <a:noFill/>
          <a:ln>
            <a:noFill/>
          </a:ln>
        </p:spPr>
        <p:txBody>
          <a:bodyPr spcFirstLastPara="1" wrap="square" lIns="91425" tIns="45700" rIns="91425" bIns="45700" anchor="ctr" anchorCtr="0">
            <a:noAutofit/>
          </a:bodyPr>
          <a:lstStyle/>
          <a:p>
            <a:r>
              <a:rPr lang="en-US" sz="4800" u="sng" dirty="0"/>
              <a:t>Functions - Declarations</a:t>
            </a:r>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14</a:t>
            </a:fld>
            <a:endParaRPr/>
          </a:p>
        </p:txBody>
      </p:sp>
      <p:sp>
        <p:nvSpPr>
          <p:cNvPr id="4" name="TextBox 3">
            <a:extLst>
              <a:ext uri="{FF2B5EF4-FFF2-40B4-BE49-F238E27FC236}">
                <a16:creationId xmlns:a16="http://schemas.microsoft.com/office/drawing/2014/main" id="{A3859323-F08F-42EA-B5D8-D361275E7FE2}"/>
              </a:ext>
            </a:extLst>
          </p:cNvPr>
          <p:cNvSpPr txBox="1"/>
          <p:nvPr/>
        </p:nvSpPr>
        <p:spPr>
          <a:xfrm>
            <a:off x="3266562" y="2025340"/>
            <a:ext cx="277665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t>The syntax of a function is: </a:t>
            </a:r>
            <a:endParaRPr lang="en-US" sz="1600" dirty="0"/>
          </a:p>
        </p:txBody>
      </p:sp>
      <p:sp>
        <p:nvSpPr>
          <p:cNvPr id="5" name="TextBox 4">
            <a:extLst>
              <a:ext uri="{FF2B5EF4-FFF2-40B4-BE49-F238E27FC236}">
                <a16:creationId xmlns:a16="http://schemas.microsoft.com/office/drawing/2014/main" id="{F482450E-D03D-4607-B665-38E4FB28B9E7}"/>
              </a:ext>
            </a:extLst>
          </p:cNvPr>
          <p:cNvSpPr txBox="1"/>
          <p:nvPr/>
        </p:nvSpPr>
        <p:spPr>
          <a:xfrm>
            <a:off x="292445" y="1214541"/>
            <a:ext cx="888752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Functions are blocks of code than can be called to do certain tasks. There are two parts to a function, the declarations and the definition. </a:t>
            </a:r>
          </a:p>
        </p:txBody>
      </p:sp>
      <p:sp>
        <p:nvSpPr>
          <p:cNvPr id="16" name="TextBox 15">
            <a:extLst>
              <a:ext uri="{FF2B5EF4-FFF2-40B4-BE49-F238E27FC236}">
                <a16:creationId xmlns:a16="http://schemas.microsoft.com/office/drawing/2014/main" id="{D837372D-CC77-4BDA-A017-05DFF1B49EF9}"/>
              </a:ext>
            </a:extLst>
          </p:cNvPr>
          <p:cNvSpPr txBox="1"/>
          <p:nvPr/>
        </p:nvSpPr>
        <p:spPr>
          <a:xfrm>
            <a:off x="1405333" y="2776092"/>
            <a:ext cx="667130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What this means is that there is a function called </a:t>
            </a:r>
            <a:r>
              <a:rPr lang="en-US" dirty="0" err="1">
                <a:solidFill>
                  <a:schemeClr val="tx1"/>
                </a:solidFill>
              </a:rPr>
              <a:t>functionName</a:t>
            </a:r>
            <a:r>
              <a:rPr lang="en-US" dirty="0">
                <a:solidFill>
                  <a:schemeClr val="tx1"/>
                </a:solidFill>
              </a:rPr>
              <a:t> which returns no value(void). Anything that is put inside the curly braces is what will occur when the function is called.</a:t>
            </a:r>
          </a:p>
        </p:txBody>
      </p:sp>
      <p:sp>
        <p:nvSpPr>
          <p:cNvPr id="11" name="TextBox 10">
            <a:extLst>
              <a:ext uri="{FF2B5EF4-FFF2-40B4-BE49-F238E27FC236}">
                <a16:creationId xmlns:a16="http://schemas.microsoft.com/office/drawing/2014/main" id="{02CF039D-ED51-44FB-866C-DFDF104FC906}"/>
              </a:ext>
            </a:extLst>
          </p:cNvPr>
          <p:cNvSpPr txBox="1"/>
          <p:nvPr/>
        </p:nvSpPr>
        <p:spPr>
          <a:xfrm rot="-10800000" flipV="1">
            <a:off x="3503166" y="2362094"/>
            <a:ext cx="2153728" cy="307777"/>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Void functionName () {};</a:t>
            </a:r>
            <a:endParaRPr lang="en-US" dirty="0">
              <a:solidFill>
                <a:srgbClr val="CA8600"/>
              </a:solidFill>
            </a:endParaRPr>
          </a:p>
        </p:txBody>
      </p:sp>
      <p:sp>
        <p:nvSpPr>
          <p:cNvPr id="13" name="TextBox 12">
            <a:extLst>
              <a:ext uri="{FF2B5EF4-FFF2-40B4-BE49-F238E27FC236}">
                <a16:creationId xmlns:a16="http://schemas.microsoft.com/office/drawing/2014/main" id="{DD69BE0D-EE1D-4CDC-BB2A-D8E827622737}"/>
              </a:ext>
            </a:extLst>
          </p:cNvPr>
          <p:cNvSpPr txBox="1"/>
          <p:nvPr/>
        </p:nvSpPr>
        <p:spPr>
          <a:xfrm rot="-10800000" flipV="1">
            <a:off x="2671312" y="3623211"/>
            <a:ext cx="380544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tx1"/>
                </a:solidFill>
              </a:rPr>
              <a:t>Here are some examples of different functions:</a:t>
            </a:r>
          </a:p>
        </p:txBody>
      </p:sp>
      <p:sp>
        <p:nvSpPr>
          <p:cNvPr id="3" name="TextBox 2">
            <a:extLst>
              <a:ext uri="{FF2B5EF4-FFF2-40B4-BE49-F238E27FC236}">
                <a16:creationId xmlns:a16="http://schemas.microsoft.com/office/drawing/2014/main" id="{BCED2EEF-C199-4854-B2A5-9B516E2D9F5F}"/>
              </a:ext>
            </a:extLst>
          </p:cNvPr>
          <p:cNvSpPr txBox="1"/>
          <p:nvPr/>
        </p:nvSpPr>
        <p:spPr>
          <a:xfrm>
            <a:off x="2043409" y="5582483"/>
            <a:ext cx="5072331" cy="954107"/>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B050"/>
                </a:solidFill>
              </a:rPr>
              <a:t>void RobotDiffDrive() {</a:t>
            </a:r>
            <a:endParaRPr lang="en-US"/>
          </a:p>
          <a:p>
            <a:r>
              <a:rPr lang="en-US">
                <a:solidFill>
                  <a:srgbClr val="00B050"/>
                </a:solidFill>
              </a:rPr>
              <a:t>    m_robotDrive.ArcadeDrive(drive-&gt;GetY(), drive-&gt;GetZ());</a:t>
            </a:r>
            <a:endParaRPr lang="en-US"/>
          </a:p>
          <a:p>
            <a:r>
              <a:rPr lang="en-US">
                <a:solidFill>
                  <a:srgbClr val="00B050"/>
                </a:solidFill>
              </a:rPr>
              <a:t>}</a:t>
            </a:r>
            <a:endParaRPr lang="en-US"/>
          </a:p>
          <a:p>
            <a:endParaRPr lang="en-US" dirty="0">
              <a:solidFill>
                <a:srgbClr val="00B050"/>
              </a:solidFill>
            </a:endParaRPr>
          </a:p>
        </p:txBody>
      </p:sp>
      <p:sp>
        <p:nvSpPr>
          <p:cNvPr id="22" name="TextBox 21">
            <a:extLst>
              <a:ext uri="{FF2B5EF4-FFF2-40B4-BE49-F238E27FC236}">
                <a16:creationId xmlns:a16="http://schemas.microsoft.com/office/drawing/2014/main" id="{54945FDF-0397-469C-A34D-6C5170A8F1B0}"/>
              </a:ext>
            </a:extLst>
          </p:cNvPr>
          <p:cNvSpPr txBox="1"/>
          <p:nvPr/>
        </p:nvSpPr>
        <p:spPr>
          <a:xfrm>
            <a:off x="364883" y="4208365"/>
            <a:ext cx="4511613" cy="1169551"/>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B050"/>
                </a:solidFill>
              </a:rPr>
              <a:t>void Jack() {</a:t>
            </a:r>
            <a:endParaRPr lang="en-US" dirty="0">
              <a:solidFill>
                <a:srgbClr val="00B050"/>
              </a:solidFill>
            </a:endParaRPr>
          </a:p>
          <a:p>
            <a:r>
              <a:rPr lang="en-US">
                <a:solidFill>
                  <a:srgbClr val="00B050"/>
                </a:solidFill>
              </a:rPr>
              <a:t>     If(drive-&gt;GetRawButton(5)) {</a:t>
            </a:r>
            <a:endParaRPr lang="en-US" dirty="0">
              <a:solidFill>
                <a:srgbClr val="00B050"/>
              </a:solidFill>
            </a:endParaRPr>
          </a:p>
          <a:p>
            <a:r>
              <a:rPr lang="en-US">
                <a:solidFill>
                  <a:srgbClr val="00B050"/>
                </a:solidFill>
              </a:rPr>
              <a:t>          Jacks.Set(frc::DoubleSlenoid::Value::kForward)</a:t>
            </a:r>
          </a:p>
          <a:p>
            <a:r>
              <a:rPr lang="en-US">
                <a:solidFill>
                  <a:srgbClr val="00B050"/>
                </a:solidFill>
              </a:rPr>
              <a:t>     }</a:t>
            </a:r>
            <a:endParaRPr lang="en-US"/>
          </a:p>
          <a:p>
            <a:r>
              <a:rPr lang="en-US">
                <a:solidFill>
                  <a:srgbClr val="00B050"/>
                </a:solidFill>
              </a:rPr>
              <a:t>}</a:t>
            </a:r>
            <a:endParaRPr lang="en-US" dirty="0">
              <a:solidFill>
                <a:srgbClr val="00B050"/>
              </a:solidFill>
            </a:endParaRPr>
          </a:p>
        </p:txBody>
      </p:sp>
      <p:sp>
        <p:nvSpPr>
          <p:cNvPr id="25" name="TextBox 24">
            <a:extLst>
              <a:ext uri="{FF2B5EF4-FFF2-40B4-BE49-F238E27FC236}">
                <a16:creationId xmlns:a16="http://schemas.microsoft.com/office/drawing/2014/main" id="{0232FD60-0E74-46C8-B695-9F2C113A960A}"/>
              </a:ext>
            </a:extLst>
          </p:cNvPr>
          <p:cNvSpPr txBox="1"/>
          <p:nvPr/>
        </p:nvSpPr>
        <p:spPr>
          <a:xfrm>
            <a:off x="5652126" y="4389162"/>
            <a:ext cx="2743200" cy="738664"/>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B050"/>
                </a:solidFill>
              </a:rPr>
              <a:t>void Elevator() {</a:t>
            </a:r>
            <a:endParaRPr lang="en-US" dirty="0">
              <a:solidFill>
                <a:srgbClr val="00B050"/>
              </a:solidFill>
            </a:endParaRPr>
          </a:p>
          <a:p>
            <a:r>
              <a:rPr lang="en-US">
                <a:solidFill>
                  <a:srgbClr val="00B050"/>
                </a:solidFill>
              </a:rPr>
              <a:t>     Lift-&gt;Set(-auxilary-&gt;GetY());</a:t>
            </a:r>
            <a:endParaRPr lang="en-US" dirty="0">
              <a:solidFill>
                <a:srgbClr val="00B050"/>
              </a:solidFill>
            </a:endParaRPr>
          </a:p>
          <a:p>
            <a:r>
              <a:rPr lang="en-US">
                <a:solidFill>
                  <a:srgbClr val="00B050"/>
                </a:solidFill>
              </a:rPr>
              <a:t>}</a:t>
            </a:r>
            <a:endParaRPr lang="en-US" dirty="0">
              <a:solidFill>
                <a:srgbClr val="00B050"/>
              </a:solidFill>
            </a:endParaRPr>
          </a:p>
        </p:txBody>
      </p:sp>
      <p:cxnSp>
        <p:nvCxnSpPr>
          <p:cNvPr id="24" name="Straight Arrow Connector 23">
            <a:extLst>
              <a:ext uri="{FF2B5EF4-FFF2-40B4-BE49-F238E27FC236}">
                <a16:creationId xmlns:a16="http://schemas.microsoft.com/office/drawing/2014/main" id="{FEF1469D-9F03-4EB6-910F-D4ECE2A1E667}"/>
              </a:ext>
            </a:extLst>
          </p:cNvPr>
          <p:cNvCxnSpPr/>
          <p:nvPr/>
        </p:nvCxnSpPr>
        <p:spPr>
          <a:xfrm>
            <a:off x="-2090" y="3571875"/>
            <a:ext cx="9143999" cy="0"/>
          </a:xfrm>
          <a:prstGeom prst="straightConnector1">
            <a:avLst/>
          </a:prstGeom>
          <a:ln w="28575">
            <a:solidFill>
              <a:srgbClr val="FCE5E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6302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1411375" y="269462"/>
            <a:ext cx="6785411" cy="739775"/>
          </a:xfrm>
          <a:prstGeom prst="rect">
            <a:avLst/>
          </a:prstGeom>
          <a:noFill/>
          <a:ln>
            <a:noFill/>
          </a:ln>
        </p:spPr>
        <p:txBody>
          <a:bodyPr spcFirstLastPara="1" wrap="square" lIns="91425" tIns="45700" rIns="91425" bIns="45700" anchor="ctr" anchorCtr="0">
            <a:noAutofit/>
          </a:bodyPr>
          <a:lstStyle/>
          <a:p>
            <a:r>
              <a:rPr lang="en-US" sz="4800" u="sng" dirty="0"/>
              <a:t>Functions - Definitions</a:t>
            </a:r>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15</a:t>
            </a:fld>
            <a:endParaRPr/>
          </a:p>
        </p:txBody>
      </p:sp>
      <p:sp>
        <p:nvSpPr>
          <p:cNvPr id="4" name="TextBox 3">
            <a:extLst>
              <a:ext uri="{FF2B5EF4-FFF2-40B4-BE49-F238E27FC236}">
                <a16:creationId xmlns:a16="http://schemas.microsoft.com/office/drawing/2014/main" id="{A3859323-F08F-42EA-B5D8-D361275E7FE2}"/>
              </a:ext>
            </a:extLst>
          </p:cNvPr>
          <p:cNvSpPr txBox="1"/>
          <p:nvPr/>
        </p:nvSpPr>
        <p:spPr>
          <a:xfrm>
            <a:off x="3266562" y="2025340"/>
            <a:ext cx="277665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t>The syntax of a function is: </a:t>
            </a:r>
            <a:endParaRPr lang="en-US" sz="1600" dirty="0"/>
          </a:p>
        </p:txBody>
      </p:sp>
      <p:sp>
        <p:nvSpPr>
          <p:cNvPr id="5" name="TextBox 4">
            <a:extLst>
              <a:ext uri="{FF2B5EF4-FFF2-40B4-BE49-F238E27FC236}">
                <a16:creationId xmlns:a16="http://schemas.microsoft.com/office/drawing/2014/main" id="{F482450E-D03D-4607-B665-38E4FB28B9E7}"/>
              </a:ext>
            </a:extLst>
          </p:cNvPr>
          <p:cNvSpPr txBox="1"/>
          <p:nvPr/>
        </p:nvSpPr>
        <p:spPr>
          <a:xfrm>
            <a:off x="361717" y="1276117"/>
            <a:ext cx="888752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After defining a function, you must give the function purpose by defining what it must do. </a:t>
            </a:r>
            <a:endParaRPr lang="en-US" dirty="0"/>
          </a:p>
        </p:txBody>
      </p:sp>
      <p:sp>
        <p:nvSpPr>
          <p:cNvPr id="16" name="TextBox 15">
            <a:extLst>
              <a:ext uri="{FF2B5EF4-FFF2-40B4-BE49-F238E27FC236}">
                <a16:creationId xmlns:a16="http://schemas.microsoft.com/office/drawing/2014/main" id="{D837372D-CC77-4BDA-A017-05DFF1B49EF9}"/>
              </a:ext>
            </a:extLst>
          </p:cNvPr>
          <p:cNvSpPr txBox="1"/>
          <p:nvPr/>
        </p:nvSpPr>
        <p:spPr>
          <a:xfrm>
            <a:off x="1405333" y="2776092"/>
            <a:ext cx="667130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What this means is that there is a function called </a:t>
            </a:r>
            <a:r>
              <a:rPr lang="en-US" dirty="0" err="1">
                <a:solidFill>
                  <a:schemeClr val="tx1"/>
                </a:solidFill>
              </a:rPr>
              <a:t>functionName</a:t>
            </a:r>
            <a:r>
              <a:rPr lang="en-US" dirty="0">
                <a:solidFill>
                  <a:schemeClr val="tx1"/>
                </a:solidFill>
              </a:rPr>
              <a:t> which returns no value(void). Anything that is put inside the curly braces is what will occur when the function is called.</a:t>
            </a:r>
          </a:p>
        </p:txBody>
      </p:sp>
      <p:sp>
        <p:nvSpPr>
          <p:cNvPr id="11" name="TextBox 10">
            <a:extLst>
              <a:ext uri="{FF2B5EF4-FFF2-40B4-BE49-F238E27FC236}">
                <a16:creationId xmlns:a16="http://schemas.microsoft.com/office/drawing/2014/main" id="{02CF039D-ED51-44FB-866C-DFDF104FC906}"/>
              </a:ext>
            </a:extLst>
          </p:cNvPr>
          <p:cNvSpPr txBox="1"/>
          <p:nvPr/>
        </p:nvSpPr>
        <p:spPr>
          <a:xfrm rot="-10800000" flipV="1">
            <a:off x="3503166" y="2362094"/>
            <a:ext cx="2153728" cy="307777"/>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Void functionName () {};</a:t>
            </a:r>
            <a:endParaRPr lang="en-US" dirty="0">
              <a:solidFill>
                <a:srgbClr val="CA8600"/>
              </a:solidFill>
            </a:endParaRPr>
          </a:p>
        </p:txBody>
      </p:sp>
      <p:sp>
        <p:nvSpPr>
          <p:cNvPr id="13" name="TextBox 12">
            <a:extLst>
              <a:ext uri="{FF2B5EF4-FFF2-40B4-BE49-F238E27FC236}">
                <a16:creationId xmlns:a16="http://schemas.microsoft.com/office/drawing/2014/main" id="{DD69BE0D-EE1D-4CDC-BB2A-D8E827622737}"/>
              </a:ext>
            </a:extLst>
          </p:cNvPr>
          <p:cNvSpPr txBox="1"/>
          <p:nvPr/>
        </p:nvSpPr>
        <p:spPr>
          <a:xfrm rot="-10800000" flipV="1">
            <a:off x="2671312" y="3623211"/>
            <a:ext cx="380544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tx1"/>
                </a:solidFill>
              </a:rPr>
              <a:t>Here are some examples of different functions:</a:t>
            </a:r>
          </a:p>
        </p:txBody>
      </p:sp>
      <p:sp>
        <p:nvSpPr>
          <p:cNvPr id="3" name="TextBox 2">
            <a:extLst>
              <a:ext uri="{FF2B5EF4-FFF2-40B4-BE49-F238E27FC236}">
                <a16:creationId xmlns:a16="http://schemas.microsoft.com/office/drawing/2014/main" id="{BCED2EEF-C199-4854-B2A5-9B516E2D9F5F}"/>
              </a:ext>
            </a:extLst>
          </p:cNvPr>
          <p:cNvSpPr txBox="1"/>
          <p:nvPr/>
        </p:nvSpPr>
        <p:spPr>
          <a:xfrm>
            <a:off x="2043409" y="5582483"/>
            <a:ext cx="5072331" cy="954107"/>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B050"/>
                </a:solidFill>
              </a:rPr>
              <a:t>void RobotDiffDrive() {</a:t>
            </a:r>
            <a:endParaRPr lang="en-US"/>
          </a:p>
          <a:p>
            <a:r>
              <a:rPr lang="en-US">
                <a:solidFill>
                  <a:srgbClr val="00B050"/>
                </a:solidFill>
              </a:rPr>
              <a:t>    m_robotDrive.ArcadeDrive(drive-&gt;GetY(), drive-&gt;GetZ());</a:t>
            </a:r>
            <a:endParaRPr lang="en-US"/>
          </a:p>
          <a:p>
            <a:r>
              <a:rPr lang="en-US">
                <a:solidFill>
                  <a:srgbClr val="00B050"/>
                </a:solidFill>
              </a:rPr>
              <a:t>}</a:t>
            </a:r>
            <a:endParaRPr lang="en-US"/>
          </a:p>
          <a:p>
            <a:endParaRPr lang="en-US" dirty="0">
              <a:solidFill>
                <a:srgbClr val="00B050"/>
              </a:solidFill>
            </a:endParaRPr>
          </a:p>
        </p:txBody>
      </p:sp>
      <p:sp>
        <p:nvSpPr>
          <p:cNvPr id="22" name="TextBox 21">
            <a:extLst>
              <a:ext uri="{FF2B5EF4-FFF2-40B4-BE49-F238E27FC236}">
                <a16:creationId xmlns:a16="http://schemas.microsoft.com/office/drawing/2014/main" id="{54945FDF-0397-469C-A34D-6C5170A8F1B0}"/>
              </a:ext>
            </a:extLst>
          </p:cNvPr>
          <p:cNvSpPr txBox="1"/>
          <p:nvPr/>
        </p:nvSpPr>
        <p:spPr>
          <a:xfrm>
            <a:off x="80865" y="4180656"/>
            <a:ext cx="4511613" cy="1169551"/>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B050"/>
                </a:solidFill>
              </a:rPr>
              <a:t>void Jack() {</a:t>
            </a:r>
            <a:endParaRPr lang="en-US" dirty="0">
              <a:solidFill>
                <a:srgbClr val="00B050"/>
              </a:solidFill>
            </a:endParaRPr>
          </a:p>
          <a:p>
            <a:r>
              <a:rPr lang="en-US">
                <a:solidFill>
                  <a:srgbClr val="00B050"/>
                </a:solidFill>
              </a:rPr>
              <a:t>     If(drive-&gt;GetRawButton(5)) {</a:t>
            </a:r>
            <a:endParaRPr lang="en-US" dirty="0">
              <a:solidFill>
                <a:srgbClr val="00B050"/>
              </a:solidFill>
            </a:endParaRPr>
          </a:p>
          <a:p>
            <a:r>
              <a:rPr lang="en-US">
                <a:solidFill>
                  <a:srgbClr val="00B050"/>
                </a:solidFill>
              </a:rPr>
              <a:t>          Jacks.Set(frc::DoubleSlenoid::Value::kForward)</a:t>
            </a:r>
          </a:p>
          <a:p>
            <a:r>
              <a:rPr lang="en-US">
                <a:solidFill>
                  <a:srgbClr val="00B050"/>
                </a:solidFill>
              </a:rPr>
              <a:t>     }</a:t>
            </a:r>
            <a:endParaRPr lang="en-US"/>
          </a:p>
          <a:p>
            <a:r>
              <a:rPr lang="en-US">
                <a:solidFill>
                  <a:srgbClr val="00B050"/>
                </a:solidFill>
              </a:rPr>
              <a:t>}</a:t>
            </a:r>
            <a:endParaRPr lang="en-US" dirty="0">
              <a:solidFill>
                <a:srgbClr val="00B050"/>
              </a:solidFill>
            </a:endParaRPr>
          </a:p>
        </p:txBody>
      </p:sp>
      <p:sp>
        <p:nvSpPr>
          <p:cNvPr id="25" name="TextBox 24">
            <a:extLst>
              <a:ext uri="{FF2B5EF4-FFF2-40B4-BE49-F238E27FC236}">
                <a16:creationId xmlns:a16="http://schemas.microsoft.com/office/drawing/2014/main" id="{0232FD60-0E74-46C8-B695-9F2C113A960A}"/>
              </a:ext>
            </a:extLst>
          </p:cNvPr>
          <p:cNvSpPr txBox="1"/>
          <p:nvPr/>
        </p:nvSpPr>
        <p:spPr>
          <a:xfrm>
            <a:off x="5652126" y="4389162"/>
            <a:ext cx="2743200" cy="738664"/>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B050"/>
                </a:solidFill>
              </a:rPr>
              <a:t>void Elevator() {</a:t>
            </a:r>
            <a:endParaRPr lang="en-US" dirty="0">
              <a:solidFill>
                <a:srgbClr val="00B050"/>
              </a:solidFill>
            </a:endParaRPr>
          </a:p>
          <a:p>
            <a:r>
              <a:rPr lang="en-US">
                <a:solidFill>
                  <a:srgbClr val="00B050"/>
                </a:solidFill>
              </a:rPr>
              <a:t>     Lift-&gt;Set(-auxilary-&gt;GetY());</a:t>
            </a:r>
            <a:endParaRPr lang="en-US" dirty="0">
              <a:solidFill>
                <a:srgbClr val="00B050"/>
              </a:solidFill>
            </a:endParaRPr>
          </a:p>
          <a:p>
            <a:r>
              <a:rPr lang="en-US">
                <a:solidFill>
                  <a:srgbClr val="00B050"/>
                </a:solidFill>
              </a:rPr>
              <a:t>}</a:t>
            </a:r>
            <a:endParaRPr lang="en-US" dirty="0">
              <a:solidFill>
                <a:srgbClr val="00B050"/>
              </a:solidFill>
            </a:endParaRPr>
          </a:p>
        </p:txBody>
      </p:sp>
      <p:cxnSp>
        <p:nvCxnSpPr>
          <p:cNvPr id="24" name="Straight Arrow Connector 23">
            <a:extLst>
              <a:ext uri="{FF2B5EF4-FFF2-40B4-BE49-F238E27FC236}">
                <a16:creationId xmlns:a16="http://schemas.microsoft.com/office/drawing/2014/main" id="{FEF1469D-9F03-4EB6-910F-D4ECE2A1E667}"/>
              </a:ext>
            </a:extLst>
          </p:cNvPr>
          <p:cNvCxnSpPr/>
          <p:nvPr/>
        </p:nvCxnSpPr>
        <p:spPr>
          <a:xfrm>
            <a:off x="-2090" y="3571875"/>
            <a:ext cx="9143999" cy="0"/>
          </a:xfrm>
          <a:prstGeom prst="straightConnector1">
            <a:avLst/>
          </a:prstGeom>
          <a:ln w="28575">
            <a:solidFill>
              <a:srgbClr val="FCE5E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9876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3117512" y="236008"/>
            <a:ext cx="2971694" cy="739775"/>
          </a:xfrm>
          <a:prstGeom prst="rect">
            <a:avLst/>
          </a:prstGeom>
          <a:noFill/>
          <a:ln>
            <a:noFill/>
          </a:ln>
        </p:spPr>
        <p:txBody>
          <a:bodyPr spcFirstLastPara="1" wrap="square" lIns="91425" tIns="45700" rIns="91425" bIns="45700" anchor="ctr" anchorCtr="0">
            <a:noAutofit/>
          </a:bodyPr>
          <a:lstStyle/>
          <a:p>
            <a:r>
              <a:rPr lang="en-US" sz="4800" u="sng"/>
              <a:t>Joysticks</a:t>
            </a:r>
            <a:endParaRPr lang="en-US"/>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16</a:t>
            </a:fld>
            <a:endParaRPr/>
          </a:p>
        </p:txBody>
      </p:sp>
      <p:sp>
        <p:nvSpPr>
          <p:cNvPr id="4" name="TextBox 3">
            <a:extLst>
              <a:ext uri="{FF2B5EF4-FFF2-40B4-BE49-F238E27FC236}">
                <a16:creationId xmlns:a16="http://schemas.microsoft.com/office/drawing/2014/main" id="{A3859323-F08F-42EA-B5D8-D361275E7FE2}"/>
              </a:ext>
            </a:extLst>
          </p:cNvPr>
          <p:cNvSpPr txBox="1"/>
          <p:nvPr/>
        </p:nvSpPr>
        <p:spPr>
          <a:xfrm>
            <a:off x="3188503" y="1991886"/>
            <a:ext cx="277665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t>To declare a gamepad write:</a:t>
            </a:r>
            <a:endParaRPr lang="en-US"/>
          </a:p>
        </p:txBody>
      </p:sp>
      <p:sp>
        <p:nvSpPr>
          <p:cNvPr id="5" name="TextBox 4">
            <a:extLst>
              <a:ext uri="{FF2B5EF4-FFF2-40B4-BE49-F238E27FC236}">
                <a16:creationId xmlns:a16="http://schemas.microsoft.com/office/drawing/2014/main" id="{F482450E-D03D-4607-B665-38E4FB28B9E7}"/>
              </a:ext>
            </a:extLst>
          </p:cNvPr>
          <p:cNvSpPr txBox="1"/>
          <p:nvPr/>
        </p:nvSpPr>
        <p:spPr>
          <a:xfrm>
            <a:off x="361717" y="1276117"/>
            <a:ext cx="888752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Joysticks are obviously very important in FRC. Obtaining the knowledge of how to use joysticks in integral to FRC programming.</a:t>
            </a:r>
          </a:p>
        </p:txBody>
      </p:sp>
      <p:sp>
        <p:nvSpPr>
          <p:cNvPr id="16" name="TextBox 15">
            <a:extLst>
              <a:ext uri="{FF2B5EF4-FFF2-40B4-BE49-F238E27FC236}">
                <a16:creationId xmlns:a16="http://schemas.microsoft.com/office/drawing/2014/main" id="{D837372D-CC77-4BDA-A017-05DFF1B49EF9}"/>
              </a:ext>
            </a:extLst>
          </p:cNvPr>
          <p:cNvSpPr txBox="1"/>
          <p:nvPr/>
        </p:nvSpPr>
        <p:spPr>
          <a:xfrm>
            <a:off x="1773323" y="2876453"/>
            <a:ext cx="5611936"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Note that the number in </a:t>
            </a:r>
            <a:r>
              <a:rPr lang="en-US" dirty="0"/>
              <a:t>parentheses is the number that the controller is assgined to in the </a:t>
            </a:r>
            <a:r>
              <a:rPr lang="en-US"/>
              <a:t>Driver Station. You can also drag each gamepad up or down in the driverstaion to change its place.</a:t>
            </a:r>
            <a:endParaRPr lang="en-US">
              <a:solidFill>
                <a:schemeClr val="tx1"/>
              </a:solidFill>
            </a:endParaRPr>
          </a:p>
        </p:txBody>
      </p:sp>
      <p:sp>
        <p:nvSpPr>
          <p:cNvPr id="11" name="TextBox 10">
            <a:extLst>
              <a:ext uri="{FF2B5EF4-FFF2-40B4-BE49-F238E27FC236}">
                <a16:creationId xmlns:a16="http://schemas.microsoft.com/office/drawing/2014/main" id="{02CF039D-ED51-44FB-866C-DFDF104FC906}"/>
              </a:ext>
            </a:extLst>
          </p:cNvPr>
          <p:cNvSpPr txBox="1"/>
          <p:nvPr/>
        </p:nvSpPr>
        <p:spPr>
          <a:xfrm rot="10800000" flipV="1">
            <a:off x="3186865" y="2355015"/>
            <a:ext cx="2786331" cy="523220"/>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Joystick * exampleJoystick = new Joystick(0);</a:t>
            </a:r>
            <a:endParaRPr lang="en-US" dirty="0">
              <a:solidFill>
                <a:srgbClr val="CA8600"/>
              </a:solidFill>
            </a:endParaRPr>
          </a:p>
        </p:txBody>
      </p:sp>
      <p:sp>
        <p:nvSpPr>
          <p:cNvPr id="13" name="TextBox 12">
            <a:extLst>
              <a:ext uri="{FF2B5EF4-FFF2-40B4-BE49-F238E27FC236}">
                <a16:creationId xmlns:a16="http://schemas.microsoft.com/office/drawing/2014/main" id="{DD69BE0D-EE1D-4CDC-BB2A-D8E827622737}"/>
              </a:ext>
            </a:extLst>
          </p:cNvPr>
          <p:cNvSpPr txBox="1"/>
          <p:nvPr/>
        </p:nvSpPr>
        <p:spPr>
          <a:xfrm rot="-10800000" flipV="1">
            <a:off x="307253" y="3667368"/>
            <a:ext cx="380544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tx1"/>
                </a:solidFill>
              </a:rPr>
              <a:t>To use a joystick to control a motor, you simply replace the power number with </a:t>
            </a:r>
            <a:r>
              <a:rPr lang="en-US" sz="1600">
                <a:solidFill>
                  <a:schemeClr val="tx1"/>
                </a:solidFill>
              </a:rPr>
              <a:t>the joystick value:</a:t>
            </a:r>
            <a:endParaRPr lang="en-US" sz="1600" dirty="0">
              <a:solidFill>
                <a:schemeClr val="tx1"/>
              </a:solidFill>
            </a:endParaRPr>
          </a:p>
        </p:txBody>
      </p:sp>
      <p:pic>
        <p:nvPicPr>
          <p:cNvPr id="2" name="Picture 5" descr="A screenshot of a cell phone&#10;&#10;Description generated with very high confidence">
            <a:extLst>
              <a:ext uri="{FF2B5EF4-FFF2-40B4-BE49-F238E27FC236}">
                <a16:creationId xmlns:a16="http://schemas.microsoft.com/office/drawing/2014/main" id="{CE9A664C-781E-494A-BAD2-511314081674}"/>
              </a:ext>
            </a:extLst>
          </p:cNvPr>
          <p:cNvPicPr>
            <a:picLocks noChangeAspect="1"/>
          </p:cNvPicPr>
          <p:nvPr/>
        </p:nvPicPr>
        <p:blipFill rotWithShape="1">
          <a:blip r:embed="rId3"/>
          <a:srcRect l="9677" t="63107" r="20161" b="22654"/>
          <a:stretch/>
        </p:blipFill>
        <p:spPr>
          <a:xfrm>
            <a:off x="156117" y="4489760"/>
            <a:ext cx="3880631" cy="490262"/>
          </a:xfrm>
          <a:prstGeom prst="rect">
            <a:avLst/>
          </a:prstGeom>
        </p:spPr>
      </p:pic>
      <p:sp>
        <p:nvSpPr>
          <p:cNvPr id="14" name="TextBox 13">
            <a:extLst>
              <a:ext uri="{FF2B5EF4-FFF2-40B4-BE49-F238E27FC236}">
                <a16:creationId xmlns:a16="http://schemas.microsoft.com/office/drawing/2014/main" id="{D6A0D9FF-1584-4ADB-A434-EDADD811538F}"/>
              </a:ext>
            </a:extLst>
          </p:cNvPr>
          <p:cNvSpPr txBox="1"/>
          <p:nvPr/>
        </p:nvSpPr>
        <p:spPr>
          <a:xfrm rot="-10800000" flipV="1">
            <a:off x="4745439" y="3671155"/>
            <a:ext cx="4095371"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tx1"/>
                </a:solidFill>
              </a:rPr>
              <a:t>When in the Driver Station, connect your gamepad(s) and click the usb button. Then click on the gamepad you want to read. When you click a button on the gamepad </a:t>
            </a:r>
            <a:r>
              <a:rPr lang="en-US" sz="1600">
                <a:solidFill>
                  <a:schemeClr val="tx1"/>
                </a:solidFill>
              </a:rPr>
              <a:t>the corresponding button will turn green, simply </a:t>
            </a:r>
            <a:r>
              <a:rPr lang="en-US" sz="1600" dirty="0">
                <a:solidFill>
                  <a:schemeClr val="tx1"/>
                </a:solidFill>
              </a:rPr>
              <a:t>count the number of the button then you can control it:</a:t>
            </a:r>
          </a:p>
        </p:txBody>
      </p:sp>
      <p:pic>
        <p:nvPicPr>
          <p:cNvPr id="6" name="Picture 6" descr="A screenshot of a cell phone&#10;&#10;Description generated with very high confidence">
            <a:extLst>
              <a:ext uri="{FF2B5EF4-FFF2-40B4-BE49-F238E27FC236}">
                <a16:creationId xmlns:a16="http://schemas.microsoft.com/office/drawing/2014/main" id="{6B2B060A-2C47-4391-9A89-B40CDB211C28}"/>
              </a:ext>
            </a:extLst>
          </p:cNvPr>
          <p:cNvPicPr>
            <a:picLocks noChangeAspect="1"/>
          </p:cNvPicPr>
          <p:nvPr/>
        </p:nvPicPr>
        <p:blipFill rotWithShape="1">
          <a:blip r:embed="rId4"/>
          <a:srcRect l="25306" t="49976" r="15102" b="42623"/>
          <a:stretch/>
        </p:blipFill>
        <p:spPr>
          <a:xfrm>
            <a:off x="5229922" y="5565020"/>
            <a:ext cx="3262806" cy="251532"/>
          </a:xfrm>
          <a:prstGeom prst="rect">
            <a:avLst/>
          </a:prstGeom>
        </p:spPr>
      </p:pic>
      <p:pic>
        <p:nvPicPr>
          <p:cNvPr id="9" name="Picture 9" descr="A picture containing sitting, table, silver&#10;&#10;Description generated with very high confidence">
            <a:extLst>
              <a:ext uri="{FF2B5EF4-FFF2-40B4-BE49-F238E27FC236}">
                <a16:creationId xmlns:a16="http://schemas.microsoft.com/office/drawing/2014/main" id="{1F0BEA8C-EEAA-4BC3-8A8F-E748E1155369}"/>
              </a:ext>
            </a:extLst>
          </p:cNvPr>
          <p:cNvPicPr>
            <a:picLocks noChangeAspect="1"/>
          </p:cNvPicPr>
          <p:nvPr/>
        </p:nvPicPr>
        <p:blipFill>
          <a:blip r:embed="rId5"/>
          <a:stretch>
            <a:fillRect/>
          </a:stretch>
        </p:blipFill>
        <p:spPr>
          <a:xfrm rot="-1140000">
            <a:off x="825190" y="4782478"/>
            <a:ext cx="2531328" cy="2221881"/>
          </a:xfrm>
          <a:prstGeom prst="rect">
            <a:avLst/>
          </a:prstGeom>
        </p:spPr>
      </p:pic>
    </p:spTree>
    <p:extLst>
      <p:ext uri="{BB962C8B-B14F-4D97-AF65-F5344CB8AC3E}">
        <p14:creationId xmlns:p14="http://schemas.microsoft.com/office/powerpoint/2010/main" val="26798895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1972092" y="211952"/>
            <a:ext cx="5203901" cy="739775"/>
          </a:xfrm>
          <a:prstGeom prst="rect">
            <a:avLst/>
          </a:prstGeom>
          <a:noFill/>
          <a:ln>
            <a:noFill/>
          </a:ln>
        </p:spPr>
        <p:txBody>
          <a:bodyPr spcFirstLastPara="1" wrap="square" lIns="91425" tIns="45700" rIns="91425" bIns="45700" anchor="ctr" anchorCtr="0">
            <a:noAutofit/>
          </a:bodyPr>
          <a:lstStyle/>
          <a:p>
            <a:r>
              <a:rPr lang="en-US" sz="4800" u="sng"/>
              <a:t>Declaring Motors</a:t>
            </a:r>
            <a:endParaRPr lang="en-US"/>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17</a:t>
            </a:fld>
            <a:endParaRPr/>
          </a:p>
        </p:txBody>
      </p:sp>
      <p:sp>
        <p:nvSpPr>
          <p:cNvPr id="5" name="TextBox 4">
            <a:extLst>
              <a:ext uri="{FF2B5EF4-FFF2-40B4-BE49-F238E27FC236}">
                <a16:creationId xmlns:a16="http://schemas.microsoft.com/office/drawing/2014/main" id="{F482450E-D03D-4607-B665-38E4FB28B9E7}"/>
              </a:ext>
            </a:extLst>
          </p:cNvPr>
          <p:cNvSpPr txBox="1"/>
          <p:nvPr/>
        </p:nvSpPr>
        <p:spPr>
          <a:xfrm>
            <a:off x="132254" y="1158510"/>
            <a:ext cx="8887521"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I think that anyone would agree that being able to control the motors on the robot is an integral part of programming. To be able to do this we first must declare a Speed Controller Object. This will tell the program what type of motor controller we are using, the name of the motor, and what port the motor is connected to on the </a:t>
            </a:r>
            <a:r>
              <a:rPr lang="en-US" sz="2000" b="1" dirty="0" err="1"/>
              <a:t>roborio</a:t>
            </a:r>
            <a:r>
              <a:rPr lang="en-US" sz="2000" b="1" dirty="0"/>
              <a:t>. The syntax for this is:</a:t>
            </a:r>
          </a:p>
        </p:txBody>
      </p:sp>
      <p:sp>
        <p:nvSpPr>
          <p:cNvPr id="22" name="TextBox 21">
            <a:extLst>
              <a:ext uri="{FF2B5EF4-FFF2-40B4-BE49-F238E27FC236}">
                <a16:creationId xmlns:a16="http://schemas.microsoft.com/office/drawing/2014/main" id="{54945FDF-0397-469C-A34D-6C5170A8F1B0}"/>
              </a:ext>
            </a:extLst>
          </p:cNvPr>
          <p:cNvSpPr txBox="1"/>
          <p:nvPr/>
        </p:nvSpPr>
        <p:spPr>
          <a:xfrm>
            <a:off x="2855695" y="2915449"/>
            <a:ext cx="3447689" cy="523220"/>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B050"/>
                </a:solidFill>
              </a:rPr>
              <a:t>Jaguar*exampleJaguar = new Jaguar(0);</a:t>
            </a:r>
          </a:p>
          <a:p>
            <a:endParaRPr lang="en-US" dirty="0">
              <a:solidFill>
                <a:srgbClr val="00B050"/>
              </a:solidFill>
            </a:endParaRPr>
          </a:p>
        </p:txBody>
      </p:sp>
      <p:sp>
        <p:nvSpPr>
          <p:cNvPr id="2" name="TextBox 1">
            <a:extLst>
              <a:ext uri="{FF2B5EF4-FFF2-40B4-BE49-F238E27FC236}">
                <a16:creationId xmlns:a16="http://schemas.microsoft.com/office/drawing/2014/main" id="{88D64BEA-FB4B-4EBC-9FF2-DB735C6E1817}"/>
              </a:ext>
            </a:extLst>
          </p:cNvPr>
          <p:cNvSpPr txBox="1"/>
          <p:nvPr/>
        </p:nvSpPr>
        <p:spPr>
          <a:xfrm rot="10800000" flipV="1">
            <a:off x="-1754" y="3584567"/>
            <a:ext cx="914687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tx1"/>
                </a:solidFill>
              </a:rPr>
              <a:t>In this example we are using a Jaguar. Keep in mind that the syntax for declaring your specific motor controller may vary depending on what brand you buy. Check the manual and website of the vender to make  sure you use the correct syntax.</a:t>
            </a:r>
          </a:p>
        </p:txBody>
      </p:sp>
      <p:pic>
        <p:nvPicPr>
          <p:cNvPr id="6" name="Picture 6" descr="A screenshot of a social media post&#10;&#10;Description generated with very high confidence">
            <a:extLst>
              <a:ext uri="{FF2B5EF4-FFF2-40B4-BE49-F238E27FC236}">
                <a16:creationId xmlns:a16="http://schemas.microsoft.com/office/drawing/2014/main" id="{813C53C9-2B15-489F-ACE0-45B380E8AA3D}"/>
              </a:ext>
            </a:extLst>
          </p:cNvPr>
          <p:cNvPicPr>
            <a:picLocks noChangeAspect="1"/>
          </p:cNvPicPr>
          <p:nvPr/>
        </p:nvPicPr>
        <p:blipFill rotWithShape="1">
          <a:blip r:embed="rId3"/>
          <a:srcRect t="36556" r="3966" b="6371"/>
          <a:stretch/>
        </p:blipFill>
        <p:spPr>
          <a:xfrm>
            <a:off x="1304693" y="4414536"/>
            <a:ext cx="6221939" cy="2295943"/>
          </a:xfrm>
          <a:prstGeom prst="rect">
            <a:avLst/>
          </a:prstGeom>
        </p:spPr>
      </p:pic>
    </p:spTree>
    <p:extLst>
      <p:ext uri="{BB962C8B-B14F-4D97-AF65-F5344CB8AC3E}">
        <p14:creationId xmlns:p14="http://schemas.microsoft.com/office/powerpoint/2010/main" val="25692093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2820356" y="312593"/>
            <a:ext cx="3981826" cy="739775"/>
          </a:xfrm>
          <a:prstGeom prst="rect">
            <a:avLst/>
          </a:prstGeom>
          <a:noFill/>
          <a:ln>
            <a:noFill/>
          </a:ln>
        </p:spPr>
        <p:txBody>
          <a:bodyPr spcFirstLastPara="1" wrap="square" lIns="91425" tIns="45700" rIns="91425" bIns="45700" anchor="ctr" anchorCtr="0">
            <a:noAutofit/>
          </a:bodyPr>
          <a:lstStyle/>
          <a:p>
            <a:r>
              <a:rPr lang="en-US" sz="4800" u="sng"/>
              <a:t>Motor Speed</a:t>
            </a:r>
            <a:endParaRPr lang="en-US"/>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18</a:t>
            </a:fld>
            <a:endParaRPr/>
          </a:p>
        </p:txBody>
      </p:sp>
      <p:sp>
        <p:nvSpPr>
          <p:cNvPr id="5" name="TextBox 4">
            <a:extLst>
              <a:ext uri="{FF2B5EF4-FFF2-40B4-BE49-F238E27FC236}">
                <a16:creationId xmlns:a16="http://schemas.microsoft.com/office/drawing/2014/main" id="{F482450E-D03D-4607-B665-38E4FB28B9E7}"/>
              </a:ext>
            </a:extLst>
          </p:cNvPr>
          <p:cNvSpPr txBox="1"/>
          <p:nvPr/>
        </p:nvSpPr>
        <p:spPr>
          <a:xfrm>
            <a:off x="124634" y="1188990"/>
            <a:ext cx="8887521"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Once declaring the motor controllers , we will want to send them power, or lack thereof. A speed controller object takes a single speed parameter varying from –1.0(full reverse) to + 1.0(full forward).The syntax for sending power is :</a:t>
            </a:r>
          </a:p>
        </p:txBody>
      </p:sp>
      <p:sp>
        <p:nvSpPr>
          <p:cNvPr id="22" name="TextBox 21">
            <a:extLst>
              <a:ext uri="{FF2B5EF4-FFF2-40B4-BE49-F238E27FC236}">
                <a16:creationId xmlns:a16="http://schemas.microsoft.com/office/drawing/2014/main" id="{54945FDF-0397-469C-A34D-6C5170A8F1B0}"/>
              </a:ext>
            </a:extLst>
          </p:cNvPr>
          <p:cNvSpPr txBox="1"/>
          <p:nvPr/>
        </p:nvSpPr>
        <p:spPr>
          <a:xfrm>
            <a:off x="4170627" y="2359408"/>
            <a:ext cx="2326256" cy="523220"/>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B050"/>
                </a:solidFill>
              </a:rPr>
              <a:t>exampleJaguar-&gt;Set(0.7)</a:t>
            </a:r>
            <a:endParaRPr lang="en-US" dirty="0">
              <a:solidFill>
                <a:srgbClr val="00B050"/>
              </a:solidFill>
            </a:endParaRPr>
          </a:p>
          <a:p>
            <a:endParaRPr lang="en-US" dirty="0">
              <a:solidFill>
                <a:srgbClr val="00B050"/>
              </a:solidFill>
            </a:endParaRPr>
          </a:p>
        </p:txBody>
      </p:sp>
      <p:sp>
        <p:nvSpPr>
          <p:cNvPr id="2" name="TextBox 1">
            <a:extLst>
              <a:ext uri="{FF2B5EF4-FFF2-40B4-BE49-F238E27FC236}">
                <a16:creationId xmlns:a16="http://schemas.microsoft.com/office/drawing/2014/main" id="{88D64BEA-FB4B-4EBC-9FF2-DB735C6E1817}"/>
              </a:ext>
            </a:extLst>
          </p:cNvPr>
          <p:cNvSpPr txBox="1"/>
          <p:nvPr/>
        </p:nvSpPr>
        <p:spPr>
          <a:xfrm rot="10800000" flipV="1">
            <a:off x="2909062" y="3390284"/>
            <a:ext cx="3805440"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tx1"/>
                </a:solidFill>
              </a:rPr>
              <a:t>  In this example we are using a Jaguar.</a:t>
            </a:r>
            <a:endParaRPr lang="en-US" sz="1600" dirty="0">
              <a:solidFill>
                <a:schemeClr val="tx1"/>
              </a:solidFill>
            </a:endParaRPr>
          </a:p>
        </p:txBody>
      </p:sp>
      <p:pic>
        <p:nvPicPr>
          <p:cNvPr id="6" name="Picture 6" descr="A screenshot of a cell phone&#10;&#10;Description generated with very high confidence">
            <a:extLst>
              <a:ext uri="{FF2B5EF4-FFF2-40B4-BE49-F238E27FC236}">
                <a16:creationId xmlns:a16="http://schemas.microsoft.com/office/drawing/2014/main" id="{2125A66F-6688-41CC-B484-66A3FD9CF3C7}"/>
              </a:ext>
            </a:extLst>
          </p:cNvPr>
          <p:cNvPicPr>
            <a:picLocks noChangeAspect="1"/>
          </p:cNvPicPr>
          <p:nvPr/>
        </p:nvPicPr>
        <p:blipFill rotWithShape="1">
          <a:blip r:embed="rId3"/>
          <a:srcRect l="16447" t="9824" r="33991" b="6667"/>
          <a:stretch/>
        </p:blipFill>
        <p:spPr>
          <a:xfrm>
            <a:off x="3763874" y="3833189"/>
            <a:ext cx="2520181" cy="2651666"/>
          </a:xfrm>
          <a:prstGeom prst="rect">
            <a:avLst/>
          </a:prstGeom>
        </p:spPr>
      </p:pic>
    </p:spTree>
    <p:extLst>
      <p:ext uri="{BB962C8B-B14F-4D97-AF65-F5344CB8AC3E}">
        <p14:creationId xmlns:p14="http://schemas.microsoft.com/office/powerpoint/2010/main" val="5796067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9"/>
          <p:cNvSpPr txBox="1">
            <a:spLocks noGrp="1"/>
          </p:cNvSpPr>
          <p:nvPr>
            <p:ph type="title"/>
          </p:nvPr>
        </p:nvSpPr>
        <p:spPr>
          <a:xfrm>
            <a:off x="259080" y="365125"/>
            <a:ext cx="8663940" cy="7397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Abril Fatface"/>
              <a:buNone/>
            </a:pPr>
            <a:r>
              <a:rPr lang="en-US"/>
              <a:t>Credits</a:t>
            </a:r>
            <a:endParaRPr/>
          </a:p>
        </p:txBody>
      </p:sp>
      <p:sp>
        <p:nvSpPr>
          <p:cNvPr id="149" name="Google Shape;149;p9"/>
          <p:cNvSpPr txBox="1">
            <a:spLocks noGrp="1"/>
          </p:cNvSpPr>
          <p:nvPr>
            <p:ph type="body" idx="1"/>
          </p:nvPr>
        </p:nvSpPr>
        <p:spPr>
          <a:xfrm>
            <a:off x="259080" y="1249680"/>
            <a:ext cx="8663940" cy="5029199"/>
          </a:xfrm>
          <a:prstGeom prst="rect">
            <a:avLst/>
          </a:prstGeom>
          <a:noFill/>
          <a:ln>
            <a:noFill/>
          </a:ln>
        </p:spPr>
        <p:txBody>
          <a:bodyPr spcFirstLastPara="1" wrap="square" lIns="91425" tIns="45700" rIns="91425" bIns="45700" anchor="t" anchorCtr="0">
            <a:normAutofit/>
          </a:bodyPr>
          <a:lstStyle/>
          <a:p>
            <a:pPr marL="228600" lvl="0" indent="-228600" algn="l" rtl="0">
              <a:lnSpc>
                <a:spcPct val="100000"/>
              </a:lnSpc>
              <a:spcBef>
                <a:spcPts val="0"/>
              </a:spcBef>
              <a:spcAft>
                <a:spcPts val="0"/>
              </a:spcAft>
              <a:buClr>
                <a:schemeClr val="dk1"/>
              </a:buClr>
              <a:buSzPts val="1600"/>
              <a:buChar char="•"/>
            </a:pPr>
            <a:r>
              <a:rPr lang="en-US" sz="1600" dirty="0"/>
              <a:t>This lesson was written by FRC 2080 for FRCTutorials.com</a:t>
            </a:r>
            <a:endParaRPr sz="1600" dirty="0"/>
          </a:p>
          <a:p>
            <a:pPr marL="228600" lvl="0" indent="-228600" algn="l" rtl="0">
              <a:lnSpc>
                <a:spcPct val="100000"/>
              </a:lnSpc>
              <a:spcBef>
                <a:spcPts val="1000"/>
              </a:spcBef>
              <a:spcAft>
                <a:spcPts val="0"/>
              </a:spcAft>
              <a:buClr>
                <a:schemeClr val="dk1"/>
              </a:buClr>
              <a:buSzPts val="1600"/>
              <a:buChar char="•"/>
            </a:pPr>
            <a:r>
              <a:rPr lang="en-US" sz="1600" dirty="0"/>
              <a:t>You can contact the author at </a:t>
            </a:r>
            <a:r>
              <a:rPr lang="en-US" sz="1600" u="sng" dirty="0">
                <a:solidFill>
                  <a:schemeClr val="hlink"/>
                </a:solidFill>
                <a:hlinkClick r:id="rId3"/>
              </a:rPr>
              <a:t>frcteam2080@gmail.com</a:t>
            </a:r>
            <a:r>
              <a:rPr lang="en-US" sz="1600" dirty="0"/>
              <a:t> or </a:t>
            </a:r>
            <a:r>
              <a:rPr lang="en-US" sz="1600" u="sng" dirty="0">
                <a:solidFill>
                  <a:schemeClr val="hlink"/>
                </a:solidFill>
                <a:hlinkClick r:id="rId4"/>
              </a:rPr>
              <a:t>www.torbotics2080.org</a:t>
            </a:r>
            <a:r>
              <a:rPr lang="en-US" sz="1600" dirty="0"/>
              <a:t> </a:t>
            </a:r>
            <a:endParaRPr sz="1600" dirty="0"/>
          </a:p>
          <a:p>
            <a:pPr marL="228600" indent="-228600">
              <a:buSzPts val="1600"/>
            </a:pPr>
            <a:r>
              <a:rPr lang="en-US" sz="1600"/>
              <a:t>Please visit our GitHub at </a:t>
            </a:r>
            <a:r>
              <a:rPr lang="en-US" sz="1600" dirty="0">
                <a:hlinkClick r:id="rId5"/>
              </a:rPr>
              <a:t>https://github.com/frcteam2080</a:t>
            </a:r>
            <a:r>
              <a:rPr lang="en-US" sz="1600"/>
              <a:t> to see our robot code.</a:t>
            </a:r>
            <a:endParaRPr lang="en-US" sz="1600" dirty="0"/>
          </a:p>
          <a:p>
            <a:pPr marL="228600" lvl="0" indent="-127000" algn="l" rtl="0">
              <a:lnSpc>
                <a:spcPct val="100000"/>
              </a:lnSpc>
              <a:spcBef>
                <a:spcPts val="1000"/>
              </a:spcBef>
              <a:spcAft>
                <a:spcPts val="0"/>
              </a:spcAft>
              <a:buClr>
                <a:schemeClr val="dk1"/>
              </a:buClr>
              <a:buSzPts val="1600"/>
              <a:buNone/>
            </a:pPr>
            <a:endParaRPr sz="1600"/>
          </a:p>
          <a:p>
            <a:pPr marL="228600" lvl="0" indent="-127000" algn="l" rtl="0">
              <a:lnSpc>
                <a:spcPct val="100000"/>
              </a:lnSpc>
              <a:spcBef>
                <a:spcPts val="1000"/>
              </a:spcBef>
              <a:spcAft>
                <a:spcPts val="0"/>
              </a:spcAft>
              <a:buClr>
                <a:schemeClr val="dk1"/>
              </a:buClr>
              <a:buSzPts val="1600"/>
              <a:buNone/>
            </a:pPr>
            <a:endParaRPr sz="1600"/>
          </a:p>
          <a:p>
            <a:pPr marL="228600" lvl="0" indent="-127000" algn="l" rtl="0">
              <a:lnSpc>
                <a:spcPct val="100000"/>
              </a:lnSpc>
              <a:spcBef>
                <a:spcPts val="1000"/>
              </a:spcBef>
              <a:spcAft>
                <a:spcPts val="0"/>
              </a:spcAft>
              <a:buClr>
                <a:schemeClr val="dk1"/>
              </a:buClr>
              <a:buSzPts val="1600"/>
              <a:buNone/>
            </a:pPr>
            <a:endParaRPr sz="1600"/>
          </a:p>
          <a:p>
            <a:pPr marL="228600" lvl="0" indent="-127000" algn="l" rtl="0">
              <a:lnSpc>
                <a:spcPct val="100000"/>
              </a:lnSpc>
              <a:spcBef>
                <a:spcPts val="1000"/>
              </a:spcBef>
              <a:spcAft>
                <a:spcPts val="0"/>
              </a:spcAft>
              <a:buClr>
                <a:schemeClr val="dk1"/>
              </a:buClr>
              <a:buSzPts val="1600"/>
              <a:buNone/>
            </a:pPr>
            <a:endParaRPr sz="1600"/>
          </a:p>
          <a:p>
            <a:pPr marL="228600" indent="-127000">
              <a:buSzPts val="1600"/>
              <a:buNone/>
            </a:pPr>
            <a:endParaRPr lang="en-US" sz="1600"/>
          </a:p>
          <a:p>
            <a:pPr marL="228600" lvl="0" indent="-228600" algn="l">
              <a:lnSpc>
                <a:spcPct val="100000"/>
              </a:lnSpc>
              <a:spcBef>
                <a:spcPts val="1000"/>
              </a:spcBef>
              <a:spcAft>
                <a:spcPts val="0"/>
              </a:spcAft>
              <a:buClr>
                <a:schemeClr val="dk1"/>
              </a:buClr>
              <a:buSzPts val="1600"/>
            </a:pPr>
            <a:r>
              <a:rPr lang="en-US" sz="1600"/>
              <a:t>More lessons for FIRST Robotics Competition are available at www.FRCtutorials.com</a:t>
            </a:r>
            <a:endParaRPr sz="1600"/>
          </a:p>
        </p:txBody>
      </p:sp>
      <p:sp>
        <p:nvSpPr>
          <p:cNvPr id="150" name="Google Shape;150;p9"/>
          <p:cNvSpPr/>
          <p:nvPr/>
        </p:nvSpPr>
        <p:spPr>
          <a:xfrm>
            <a:off x="1420566" y="5157859"/>
            <a:ext cx="7464353" cy="430887"/>
          </a:xfrm>
          <a:prstGeom prst="rect">
            <a:avLst/>
          </a:prstGeom>
          <a:solidFill>
            <a:srgbClr val="F5F5F5"/>
          </a:solid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0000"/>
              </a:buClr>
              <a:buSzPts val="1400"/>
              <a:buFont typeface="Helvetica Neue"/>
              <a:buNone/>
            </a:pPr>
            <a:r>
              <a:rPr lang="en-US" sz="1400" b="0" i="0" u="none" strike="noStrike" cap="none" dirty="0">
                <a:solidFill>
                  <a:srgbClr val="000000"/>
                </a:solidFill>
                <a:latin typeface="Helvetica Neue"/>
                <a:ea typeface="Helvetica Neue"/>
                <a:cs typeface="Helvetica Neue"/>
                <a:sym typeface="Helvetica Neue"/>
              </a:rPr>
              <a:t>This work is licensed under a</a:t>
            </a:r>
            <a:endParaRPr sz="1400" b="0" i="0" u="none" strike="noStrike" cap="none" dirty="0">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Helvetica Neue"/>
              <a:buNone/>
            </a:pPr>
            <a:r>
              <a:rPr lang="en-US" sz="1400" b="0" i="0" u="none" strike="noStrike" cap="none" dirty="0">
                <a:solidFill>
                  <a:srgbClr val="000000"/>
                </a:solidFill>
                <a:latin typeface="Helvetica Neue"/>
                <a:ea typeface="Helvetica Neue"/>
                <a:cs typeface="Helvetica Neue"/>
                <a:sym typeface="Helvetica Neue"/>
              </a:rPr>
              <a:t> </a:t>
            </a:r>
            <a:r>
              <a:rPr lang="en-US" sz="1400" b="0" i="0" u="sng" strike="noStrike" cap="none" dirty="0">
                <a:solidFill>
                  <a:srgbClr val="4374B7"/>
                </a:solidFill>
                <a:latin typeface="Helvetica Neue"/>
                <a:ea typeface="Helvetica Neue"/>
                <a:cs typeface="Helvetica Neue"/>
                <a:sym typeface="Helvetica Neue"/>
                <a:hlinkClick r:id="rId6"/>
              </a:rPr>
              <a:t>Creative Commons Attribution-NonCommercial-ShareAlike 4.0 International License</a:t>
            </a:r>
            <a:r>
              <a:rPr lang="en-US" sz="1400" b="0" i="0" u="none" strike="noStrike" cap="none" dirty="0">
                <a:solidFill>
                  <a:srgbClr val="000000"/>
                </a:solidFill>
                <a:latin typeface="Helvetica Neue"/>
                <a:ea typeface="Helvetica Neue"/>
                <a:cs typeface="Helvetica Neue"/>
                <a:sym typeface="Helvetica Neue"/>
              </a:rPr>
              <a:t>.</a:t>
            </a:r>
            <a:r>
              <a:rPr lang="en-US" sz="1100" b="0" i="0" u="none" strike="noStrike" cap="none" dirty="0">
                <a:solidFill>
                  <a:schemeClr val="dk1"/>
                </a:solidFill>
                <a:latin typeface="Arial"/>
                <a:ea typeface="Arial"/>
                <a:cs typeface="Arial"/>
                <a:sym typeface="Arial"/>
              </a:rPr>
              <a:t> </a:t>
            </a:r>
            <a:endParaRPr sz="1800" b="0" i="0" u="none" strike="noStrike" cap="none" dirty="0">
              <a:solidFill>
                <a:srgbClr val="4374B7"/>
              </a:solidFill>
              <a:latin typeface="Helvetica Neue"/>
              <a:ea typeface="Helvetica Neue"/>
              <a:cs typeface="Helvetica Neue"/>
              <a:sym typeface="Helvetica Neue"/>
            </a:endParaRPr>
          </a:p>
        </p:txBody>
      </p:sp>
      <p:pic>
        <p:nvPicPr>
          <p:cNvPr id="151" name="Google Shape;151;p9" descr="Creative Commons License">
            <a:hlinkClick r:id="rId6"/>
          </p:cNvPr>
          <p:cNvPicPr preferRelativeResize="0"/>
          <p:nvPr/>
        </p:nvPicPr>
        <p:blipFill rotWithShape="1">
          <a:blip r:embed="rId7">
            <a:alphaModFix/>
          </a:blip>
          <a:srcRect/>
          <a:stretch/>
        </p:blipFill>
        <p:spPr>
          <a:xfrm>
            <a:off x="364901" y="5219289"/>
            <a:ext cx="949845" cy="334606"/>
          </a:xfrm>
          <a:prstGeom prst="rect">
            <a:avLst/>
          </a:prstGeom>
          <a:noFill/>
          <a:ln>
            <a:noFill/>
          </a:ln>
        </p:spPr>
      </p:pic>
      <p:sp>
        <p:nvSpPr>
          <p:cNvPr id="152" name="Google Shape;152;p9"/>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dirty="0"/>
              <a:t>19</a:t>
            </a:fld>
            <a:endParaRPr dirty="0"/>
          </a:p>
        </p:txBody>
      </p:sp>
      <p:pic>
        <p:nvPicPr>
          <p:cNvPr id="153" name="Google Shape;153;p9"/>
          <p:cNvPicPr preferRelativeResize="0"/>
          <p:nvPr/>
        </p:nvPicPr>
        <p:blipFill rotWithShape="1">
          <a:blip r:embed="rId8">
            <a:alphaModFix/>
          </a:blip>
          <a:srcRect t="11272" b="23153"/>
          <a:stretch/>
        </p:blipFill>
        <p:spPr>
          <a:xfrm>
            <a:off x="2198802" y="2402884"/>
            <a:ext cx="4948424" cy="1595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txBox="1">
            <a:spLocks noGrp="1"/>
          </p:cNvSpPr>
          <p:nvPr>
            <p:ph type="title"/>
          </p:nvPr>
        </p:nvSpPr>
        <p:spPr>
          <a:xfrm>
            <a:off x="827792" y="342823"/>
            <a:ext cx="8663940" cy="73977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Abril Fatface"/>
              <a:buNone/>
            </a:pPr>
            <a:r>
              <a:rPr lang="en-US"/>
              <a:t>What are some benefits to programming with C++ in FRC?</a:t>
            </a:r>
            <a:endParaRPr/>
          </a:p>
        </p:txBody>
      </p:sp>
      <p:sp>
        <p:nvSpPr>
          <p:cNvPr id="112" name="Google Shape;112;p2"/>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2</a:t>
            </a:fld>
            <a:endParaRPr/>
          </a:p>
        </p:txBody>
      </p:sp>
      <p:sp>
        <p:nvSpPr>
          <p:cNvPr id="2" name="TextBox 1">
            <a:extLst>
              <a:ext uri="{FF2B5EF4-FFF2-40B4-BE49-F238E27FC236}">
                <a16:creationId xmlns:a16="http://schemas.microsoft.com/office/drawing/2014/main" id="{5AE87065-7BEC-4731-8B22-66AFF93691F5}"/>
              </a:ext>
            </a:extLst>
          </p:cNvPr>
          <p:cNvSpPr txBox="1"/>
          <p:nvPr/>
        </p:nvSpPr>
        <p:spPr>
          <a:xfrm>
            <a:off x="178420" y="1717288"/>
            <a:ext cx="5174165" cy="418576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800" dirty="0">
                <a:latin typeface="Abril Fatface"/>
              </a:rPr>
              <a:t>C++ is a much more efficient language than both LabVIEW and Java</a:t>
            </a:r>
          </a:p>
          <a:p>
            <a:pPr marL="285750" indent="-285750">
              <a:buChar char="•"/>
            </a:pPr>
            <a:endParaRPr lang="en-US" sz="1800" dirty="0">
              <a:latin typeface="Abril Fatface"/>
            </a:endParaRPr>
          </a:p>
          <a:p>
            <a:pPr marL="285750" indent="-285750">
              <a:buChar char="•"/>
            </a:pPr>
            <a:r>
              <a:rPr lang="en-US" sz="1800" dirty="0">
                <a:latin typeface="Abril Fatface"/>
              </a:rPr>
              <a:t>C++ is a more modern programming language and is used in most of the major robotics/STEM related companies like SpaceX and Tesla</a:t>
            </a:r>
          </a:p>
          <a:p>
            <a:pPr marL="285750" indent="-285750">
              <a:buChar char="•"/>
            </a:pPr>
            <a:endParaRPr lang="en-US" sz="1800" dirty="0">
              <a:latin typeface="Abril Fatface"/>
            </a:endParaRPr>
          </a:p>
          <a:p>
            <a:pPr marL="285750" indent="-285750">
              <a:buChar char="•"/>
            </a:pPr>
            <a:r>
              <a:rPr lang="en-US" sz="1800" dirty="0">
                <a:latin typeface="Abril Fatface"/>
              </a:rPr>
              <a:t>C++ can be compiled and deployed much faster than LabView, reducing program development time</a:t>
            </a:r>
          </a:p>
          <a:p>
            <a:pPr marL="285750" indent="-285750">
              <a:buChar char="•"/>
            </a:pPr>
            <a:endParaRPr lang="en-US" sz="1800" dirty="0">
              <a:latin typeface="Abril Fatface"/>
            </a:endParaRPr>
          </a:p>
          <a:p>
            <a:pPr marL="285750" indent="-285750">
              <a:buChar char="•"/>
            </a:pPr>
            <a:endParaRPr lang="en-US" sz="1800" dirty="0"/>
          </a:p>
          <a:p>
            <a:pPr marL="285750" indent="-285750">
              <a:buChar char="•"/>
            </a:pPr>
            <a:endParaRPr lang="en-US" sz="1800" dirty="0">
              <a:latin typeface="Abril Fatface"/>
            </a:endParaRPr>
          </a:p>
          <a:p>
            <a:pPr marL="285750" indent="-285750">
              <a:buChar char="•"/>
            </a:pPr>
            <a:endParaRPr lang="en-US" dirty="0">
              <a:latin typeface="Abril Fatface"/>
            </a:endParaRPr>
          </a:p>
        </p:txBody>
      </p:sp>
      <p:pic>
        <p:nvPicPr>
          <p:cNvPr id="3" name="Picture 3" descr="A close up of a sign&#10;&#10;Description generated with very high confidence">
            <a:extLst>
              <a:ext uri="{FF2B5EF4-FFF2-40B4-BE49-F238E27FC236}">
                <a16:creationId xmlns:a16="http://schemas.microsoft.com/office/drawing/2014/main" id="{FF4F8B72-737F-419B-AA2C-2721D94455C5}"/>
              </a:ext>
            </a:extLst>
          </p:cNvPr>
          <p:cNvPicPr>
            <a:picLocks noChangeAspect="1"/>
          </p:cNvPicPr>
          <p:nvPr/>
        </p:nvPicPr>
        <p:blipFill>
          <a:blip r:embed="rId3"/>
          <a:stretch>
            <a:fillRect/>
          </a:stretch>
        </p:blipFill>
        <p:spPr>
          <a:xfrm>
            <a:off x="4192859" y="2140610"/>
            <a:ext cx="4873082" cy="1327842"/>
          </a:xfrm>
          <a:prstGeom prst="rect">
            <a:avLst/>
          </a:prstGeom>
        </p:spPr>
      </p:pic>
      <p:pic>
        <p:nvPicPr>
          <p:cNvPr id="4" name="Picture 4" descr="A close up of a logo&#10;&#10;Description generated with very high confidence">
            <a:extLst>
              <a:ext uri="{FF2B5EF4-FFF2-40B4-BE49-F238E27FC236}">
                <a16:creationId xmlns:a16="http://schemas.microsoft.com/office/drawing/2014/main" id="{63FDFCAB-113B-46E7-8D14-28948A56EE50}"/>
              </a:ext>
            </a:extLst>
          </p:cNvPr>
          <p:cNvPicPr>
            <a:picLocks noChangeAspect="1"/>
          </p:cNvPicPr>
          <p:nvPr/>
        </p:nvPicPr>
        <p:blipFill>
          <a:blip r:embed="rId4"/>
          <a:stretch>
            <a:fillRect/>
          </a:stretch>
        </p:blipFill>
        <p:spPr>
          <a:xfrm>
            <a:off x="5809786" y="3049858"/>
            <a:ext cx="1639230" cy="163923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txBox="1">
            <a:spLocks noGrp="1"/>
          </p:cNvSpPr>
          <p:nvPr>
            <p:ph type="title"/>
          </p:nvPr>
        </p:nvSpPr>
        <p:spPr>
          <a:xfrm>
            <a:off x="1017363" y="253613"/>
            <a:ext cx="8663940" cy="739775"/>
          </a:xfrm>
          <a:prstGeom prst="rect">
            <a:avLst/>
          </a:prstGeom>
          <a:noFill/>
          <a:ln>
            <a:noFill/>
          </a:ln>
        </p:spPr>
        <p:txBody>
          <a:bodyPr spcFirstLastPara="1" wrap="square" lIns="91425" tIns="45700" rIns="91425" bIns="45700" anchor="ctr" anchorCtr="0">
            <a:normAutofit/>
          </a:bodyPr>
          <a:lstStyle/>
          <a:p>
            <a:r>
              <a:rPr lang="en-US" u="sng"/>
              <a:t>Setting Up Visual Studio Code</a:t>
            </a:r>
            <a:endParaRPr lang="en-US"/>
          </a:p>
        </p:txBody>
      </p:sp>
      <p:sp>
        <p:nvSpPr>
          <p:cNvPr id="112" name="Google Shape;112;p2"/>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3</a:t>
            </a:fld>
            <a:endParaRPr/>
          </a:p>
        </p:txBody>
      </p:sp>
      <p:sp>
        <p:nvSpPr>
          <p:cNvPr id="3" name="TextBox 2">
            <a:extLst>
              <a:ext uri="{FF2B5EF4-FFF2-40B4-BE49-F238E27FC236}">
                <a16:creationId xmlns:a16="http://schemas.microsoft.com/office/drawing/2014/main" id="{E244E976-D631-4F62-8AB5-FC93B921CEEE}"/>
              </a:ext>
            </a:extLst>
          </p:cNvPr>
          <p:cNvSpPr txBox="1"/>
          <p:nvPr/>
        </p:nvSpPr>
        <p:spPr>
          <a:xfrm>
            <a:off x="44605" y="1137424"/>
            <a:ext cx="274320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t>Installation:</a:t>
            </a:r>
          </a:p>
        </p:txBody>
      </p:sp>
      <p:sp>
        <p:nvSpPr>
          <p:cNvPr id="4" name="TextBox 3">
            <a:extLst>
              <a:ext uri="{FF2B5EF4-FFF2-40B4-BE49-F238E27FC236}">
                <a16:creationId xmlns:a16="http://schemas.microsoft.com/office/drawing/2014/main" id="{891FB86B-E939-4A63-A1FE-D745086535FD}"/>
              </a:ext>
            </a:extLst>
          </p:cNvPr>
          <p:cNvSpPr txBox="1"/>
          <p:nvPr/>
        </p:nvSpPr>
        <p:spPr>
          <a:xfrm>
            <a:off x="488563" y="1715197"/>
            <a:ext cx="3791414" cy="40934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t>Go to </a:t>
            </a:r>
            <a:r>
              <a:rPr lang="en-US" sz="2000" dirty="0">
                <a:hlinkClick r:id="rId3"/>
              </a:rPr>
              <a:t>https://code.visualstudio.com/</a:t>
            </a:r>
            <a:r>
              <a:rPr lang="en-US" sz="2000" dirty="0"/>
              <a:t> and download the correction version of VS Code for your device. </a:t>
            </a:r>
          </a:p>
          <a:p>
            <a:endParaRPr lang="en-US" sz="2000" dirty="0"/>
          </a:p>
          <a:p>
            <a:r>
              <a:rPr lang="en-US" sz="2000" dirty="0"/>
              <a:t>Go through the installation steps.</a:t>
            </a:r>
          </a:p>
          <a:p>
            <a:endParaRPr lang="en-US" sz="2000" dirty="0"/>
          </a:p>
          <a:p>
            <a:r>
              <a:rPr lang="en-US" sz="2000" dirty="0"/>
              <a:t>Once the installation is complete, open VS Code. You should be greeted with a page like this:</a:t>
            </a:r>
          </a:p>
          <a:p>
            <a:endParaRPr lang="en-US" sz="2000" dirty="0"/>
          </a:p>
        </p:txBody>
      </p:sp>
      <p:pic>
        <p:nvPicPr>
          <p:cNvPr id="2" name="Picture 4" descr="A screenshot of a computer screen&#10;&#10;Description generated with very high confidence">
            <a:extLst>
              <a:ext uri="{FF2B5EF4-FFF2-40B4-BE49-F238E27FC236}">
                <a16:creationId xmlns:a16="http://schemas.microsoft.com/office/drawing/2014/main" id="{179F73A7-D1EF-4CB0-8205-51C0134AAFC7}"/>
              </a:ext>
            </a:extLst>
          </p:cNvPr>
          <p:cNvPicPr>
            <a:picLocks noChangeAspect="1"/>
          </p:cNvPicPr>
          <p:nvPr/>
        </p:nvPicPr>
        <p:blipFill rotWithShape="1">
          <a:blip r:embed="rId4"/>
          <a:srcRect b="4255"/>
          <a:stretch/>
        </p:blipFill>
        <p:spPr>
          <a:xfrm>
            <a:off x="4092498" y="3474998"/>
            <a:ext cx="5051502" cy="3008160"/>
          </a:xfrm>
          <a:prstGeom prst="rect">
            <a:avLst/>
          </a:prstGeom>
        </p:spPr>
      </p:pic>
    </p:spTree>
    <p:extLst>
      <p:ext uri="{BB962C8B-B14F-4D97-AF65-F5344CB8AC3E}">
        <p14:creationId xmlns:p14="http://schemas.microsoft.com/office/powerpoint/2010/main" val="33229615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txBox="1">
            <a:spLocks noGrp="1"/>
          </p:cNvSpPr>
          <p:nvPr>
            <p:ph type="title"/>
          </p:nvPr>
        </p:nvSpPr>
        <p:spPr>
          <a:xfrm>
            <a:off x="1017363" y="253613"/>
            <a:ext cx="8663940" cy="739775"/>
          </a:xfrm>
          <a:prstGeom prst="rect">
            <a:avLst/>
          </a:prstGeom>
          <a:noFill/>
          <a:ln>
            <a:noFill/>
          </a:ln>
        </p:spPr>
        <p:txBody>
          <a:bodyPr spcFirstLastPara="1" wrap="square" lIns="91425" tIns="45700" rIns="91425" bIns="45700" anchor="ctr" anchorCtr="0">
            <a:normAutofit/>
          </a:bodyPr>
          <a:lstStyle/>
          <a:p>
            <a:r>
              <a:rPr lang="en-US" u="sng"/>
              <a:t>Setting Up Visual Studio Code</a:t>
            </a:r>
            <a:endParaRPr lang="en-US"/>
          </a:p>
        </p:txBody>
      </p:sp>
      <p:sp>
        <p:nvSpPr>
          <p:cNvPr id="112" name="Google Shape;112;p2"/>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4</a:t>
            </a:fld>
            <a:endParaRPr/>
          </a:p>
        </p:txBody>
      </p:sp>
      <p:sp>
        <p:nvSpPr>
          <p:cNvPr id="3" name="TextBox 2">
            <a:extLst>
              <a:ext uri="{FF2B5EF4-FFF2-40B4-BE49-F238E27FC236}">
                <a16:creationId xmlns:a16="http://schemas.microsoft.com/office/drawing/2014/main" id="{E244E976-D631-4F62-8AB5-FC93B921CEEE}"/>
              </a:ext>
            </a:extLst>
          </p:cNvPr>
          <p:cNvSpPr txBox="1"/>
          <p:nvPr/>
        </p:nvSpPr>
        <p:spPr>
          <a:xfrm>
            <a:off x="44605" y="1137424"/>
            <a:ext cx="316694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t>WPI </a:t>
            </a:r>
            <a:r>
              <a:rPr lang="en-US" sz="3200"/>
              <a:t>Extension:</a:t>
            </a:r>
          </a:p>
        </p:txBody>
      </p:sp>
      <p:sp>
        <p:nvSpPr>
          <p:cNvPr id="4" name="TextBox 3">
            <a:extLst>
              <a:ext uri="{FF2B5EF4-FFF2-40B4-BE49-F238E27FC236}">
                <a16:creationId xmlns:a16="http://schemas.microsoft.com/office/drawing/2014/main" id="{891FB86B-E939-4A63-A1FE-D745086535FD}"/>
              </a:ext>
            </a:extLst>
          </p:cNvPr>
          <p:cNvSpPr txBox="1"/>
          <p:nvPr/>
        </p:nvSpPr>
        <p:spPr>
          <a:xfrm>
            <a:off x="488563" y="1715197"/>
            <a:ext cx="3791414" cy="40934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dirty="0"/>
              <a:t>Click on the last button on the left nav bar. It looks like four squares with one drifting off.</a:t>
            </a:r>
          </a:p>
          <a:p>
            <a:endParaRPr lang="en-US" sz="2000" dirty="0"/>
          </a:p>
          <a:p>
            <a:r>
              <a:rPr lang="en-US" sz="2000" dirty="0"/>
              <a:t>Once on the Extensions page, search WPILib and click the first result. You should get brought to a page that look like this:</a:t>
            </a:r>
          </a:p>
          <a:p>
            <a:endParaRPr lang="en-US" sz="2000" dirty="0"/>
          </a:p>
          <a:p>
            <a:r>
              <a:rPr lang="en-US" sz="2000" dirty="0"/>
              <a:t>Click the green "Install Button". It will turn blue. VS Code is now ready for use with FRC.</a:t>
            </a:r>
          </a:p>
        </p:txBody>
      </p:sp>
      <p:pic>
        <p:nvPicPr>
          <p:cNvPr id="2" name="Picture 4" descr="A screenshot of a cell phone&#10;&#10;Description generated with very high confidence">
            <a:extLst>
              <a:ext uri="{FF2B5EF4-FFF2-40B4-BE49-F238E27FC236}">
                <a16:creationId xmlns:a16="http://schemas.microsoft.com/office/drawing/2014/main" id="{292D42B3-74B4-49EB-B521-5EEE5ABBED79}"/>
              </a:ext>
            </a:extLst>
          </p:cNvPr>
          <p:cNvPicPr>
            <a:picLocks noChangeAspect="1"/>
          </p:cNvPicPr>
          <p:nvPr/>
        </p:nvPicPr>
        <p:blipFill>
          <a:blip r:embed="rId3"/>
          <a:stretch>
            <a:fillRect/>
          </a:stretch>
        </p:blipFill>
        <p:spPr>
          <a:xfrm>
            <a:off x="4728117" y="2382180"/>
            <a:ext cx="4092497" cy="2595446"/>
          </a:xfrm>
          <a:prstGeom prst="rect">
            <a:avLst/>
          </a:prstGeom>
        </p:spPr>
      </p:pic>
    </p:spTree>
    <p:extLst>
      <p:ext uri="{BB962C8B-B14F-4D97-AF65-F5344CB8AC3E}">
        <p14:creationId xmlns:p14="http://schemas.microsoft.com/office/powerpoint/2010/main" val="1318293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txBox="1">
            <a:spLocks noGrp="1"/>
          </p:cNvSpPr>
          <p:nvPr>
            <p:ph type="title"/>
          </p:nvPr>
        </p:nvSpPr>
        <p:spPr>
          <a:xfrm>
            <a:off x="1173480" y="108648"/>
            <a:ext cx="6801687" cy="739775"/>
          </a:xfrm>
          <a:prstGeom prst="rect">
            <a:avLst/>
          </a:prstGeom>
          <a:noFill/>
          <a:ln>
            <a:noFill/>
          </a:ln>
        </p:spPr>
        <p:txBody>
          <a:bodyPr spcFirstLastPara="1" wrap="square" lIns="91425" tIns="45700" rIns="91425" bIns="45700" anchor="ctr" anchorCtr="0">
            <a:normAutofit/>
          </a:bodyPr>
          <a:lstStyle/>
          <a:p>
            <a:r>
              <a:rPr lang="en-US" u="sng"/>
              <a:t>Making Your First Program </a:t>
            </a:r>
            <a:endParaRPr lang="en-US"/>
          </a:p>
        </p:txBody>
      </p:sp>
      <p:sp>
        <p:nvSpPr>
          <p:cNvPr id="112" name="Google Shape;112;p2"/>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5</a:t>
            </a:fld>
            <a:endParaRPr/>
          </a:p>
        </p:txBody>
      </p:sp>
      <p:sp>
        <p:nvSpPr>
          <p:cNvPr id="3" name="TextBox 2">
            <a:extLst>
              <a:ext uri="{FF2B5EF4-FFF2-40B4-BE49-F238E27FC236}">
                <a16:creationId xmlns:a16="http://schemas.microsoft.com/office/drawing/2014/main" id="{E244E976-D631-4F62-8AB5-FC93B921CEEE}"/>
              </a:ext>
            </a:extLst>
          </p:cNvPr>
          <p:cNvSpPr txBox="1"/>
          <p:nvPr/>
        </p:nvSpPr>
        <p:spPr>
          <a:xfrm>
            <a:off x="44605" y="1137424"/>
            <a:ext cx="4237462"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dirty="0"/>
              <a:t>First Program </a:t>
            </a:r>
            <a:r>
              <a:rPr lang="en-US" sz="3200"/>
              <a:t>Setup:</a:t>
            </a:r>
            <a:endParaRPr lang="en-US"/>
          </a:p>
        </p:txBody>
      </p:sp>
      <p:sp>
        <p:nvSpPr>
          <p:cNvPr id="4" name="TextBox 3">
            <a:extLst>
              <a:ext uri="{FF2B5EF4-FFF2-40B4-BE49-F238E27FC236}">
                <a16:creationId xmlns:a16="http://schemas.microsoft.com/office/drawing/2014/main" id="{891FB86B-E939-4A63-A1FE-D745086535FD}"/>
              </a:ext>
            </a:extLst>
          </p:cNvPr>
          <p:cNvSpPr txBox="1"/>
          <p:nvPr/>
        </p:nvSpPr>
        <p:spPr>
          <a:xfrm>
            <a:off x="480866" y="1660301"/>
            <a:ext cx="3791414" cy="50629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900" dirty="0"/>
              <a:t>Click the little "W" in the top right corner. This will open the </a:t>
            </a:r>
            <a:r>
              <a:rPr lang="en-US" sz="1900"/>
              <a:t>WPILib Command Pallete. </a:t>
            </a:r>
            <a:endParaRPr lang="en-US" sz="1900" dirty="0"/>
          </a:p>
          <a:p>
            <a:endParaRPr lang="en-US" sz="1900" dirty="0"/>
          </a:p>
          <a:p>
            <a:r>
              <a:rPr lang="en-US" sz="1900" dirty="0"/>
              <a:t>Type "Create Project" and click the first link. You should be brought to a page that is similar to</a:t>
            </a:r>
            <a:r>
              <a:rPr lang="en-US" sz="1900"/>
              <a:t> this: </a:t>
            </a:r>
            <a:endParaRPr lang="en-US" sz="1900" dirty="0"/>
          </a:p>
          <a:p>
            <a:endParaRPr lang="en-US" sz="1900" dirty="0"/>
          </a:p>
          <a:p>
            <a:r>
              <a:rPr lang="en-US" sz="1900" dirty="0"/>
              <a:t>Click "Select Project Type" then </a:t>
            </a:r>
            <a:r>
              <a:rPr lang="en-US" sz="1900"/>
              <a:t>"Template" then "cpp" then "Timed Robot"</a:t>
            </a:r>
            <a:endParaRPr lang="en-US" sz="1900" dirty="0"/>
          </a:p>
          <a:p>
            <a:endParaRPr lang="en-US" sz="1900" dirty="0"/>
          </a:p>
          <a:p>
            <a:r>
              <a:rPr lang="en-US" sz="1900" dirty="0"/>
              <a:t>Fill out the rest of the form. </a:t>
            </a:r>
            <a:r>
              <a:rPr lang="en-US" sz="1900"/>
              <a:t>Then click "Generate Project". WPILib will create a basic outline for your first program </a:t>
            </a:r>
            <a:endParaRPr lang="en-US" sz="1900" dirty="0"/>
          </a:p>
        </p:txBody>
      </p:sp>
      <p:pic>
        <p:nvPicPr>
          <p:cNvPr id="5" name="Picture 5" descr="A screenshot of a cell phone&#10;&#10;Description generated with very high confidence">
            <a:extLst>
              <a:ext uri="{FF2B5EF4-FFF2-40B4-BE49-F238E27FC236}">
                <a16:creationId xmlns:a16="http://schemas.microsoft.com/office/drawing/2014/main" id="{09A4CA86-DC3D-4D5F-BD1D-9BB1D6067597}"/>
              </a:ext>
            </a:extLst>
          </p:cNvPr>
          <p:cNvPicPr>
            <a:picLocks noChangeAspect="1"/>
          </p:cNvPicPr>
          <p:nvPr/>
        </p:nvPicPr>
        <p:blipFill rotWithShape="1">
          <a:blip r:embed="rId3"/>
          <a:srcRect b="4566"/>
          <a:stretch/>
        </p:blipFill>
        <p:spPr>
          <a:xfrm>
            <a:off x="4211935" y="2615373"/>
            <a:ext cx="4783873" cy="2840901"/>
          </a:xfrm>
          <a:prstGeom prst="rect">
            <a:avLst/>
          </a:prstGeom>
        </p:spPr>
      </p:pic>
    </p:spTree>
    <p:extLst>
      <p:ext uri="{BB962C8B-B14F-4D97-AF65-F5344CB8AC3E}">
        <p14:creationId xmlns:p14="http://schemas.microsoft.com/office/powerpoint/2010/main" val="3048178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3102642" y="220159"/>
            <a:ext cx="2932212" cy="739775"/>
          </a:xfrm>
          <a:prstGeom prst="rect">
            <a:avLst/>
          </a:prstGeom>
          <a:noFill/>
          <a:ln>
            <a:noFill/>
          </a:ln>
        </p:spPr>
        <p:txBody>
          <a:bodyPr spcFirstLastPara="1" wrap="square" lIns="91425" tIns="45700" rIns="91425" bIns="45700" anchor="ctr" anchorCtr="0">
            <a:noAutofit/>
          </a:bodyPr>
          <a:lstStyle/>
          <a:p>
            <a:r>
              <a:rPr lang="en-US" sz="4800" u="sng" dirty="0"/>
              <a:t>#includes</a:t>
            </a:r>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6</a:t>
            </a:fld>
            <a:endParaRPr/>
          </a:p>
        </p:txBody>
      </p:sp>
      <p:sp>
        <p:nvSpPr>
          <p:cNvPr id="4" name="TextBox 3">
            <a:extLst>
              <a:ext uri="{FF2B5EF4-FFF2-40B4-BE49-F238E27FC236}">
                <a16:creationId xmlns:a16="http://schemas.microsoft.com/office/drawing/2014/main" id="{A3859323-F08F-42EA-B5D8-D361275E7FE2}"/>
              </a:ext>
            </a:extLst>
          </p:cNvPr>
          <p:cNvSpPr txBox="1"/>
          <p:nvPr/>
        </p:nvSpPr>
        <p:spPr>
          <a:xfrm>
            <a:off x="363809" y="2694413"/>
            <a:ext cx="4315521"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t>Since vanilla C++ is so basic on its own, most FRC programs will begin with one or more includes. Some examples of these includes are: </a:t>
            </a:r>
          </a:p>
        </p:txBody>
      </p:sp>
      <p:sp>
        <p:nvSpPr>
          <p:cNvPr id="5" name="TextBox 4">
            <a:extLst>
              <a:ext uri="{FF2B5EF4-FFF2-40B4-BE49-F238E27FC236}">
                <a16:creationId xmlns:a16="http://schemas.microsoft.com/office/drawing/2014/main" id="{F482450E-D03D-4607-B665-38E4FB28B9E7}"/>
              </a:ext>
            </a:extLst>
          </p:cNvPr>
          <p:cNvSpPr txBox="1"/>
          <p:nvPr/>
        </p:nvSpPr>
        <p:spPr>
          <a:xfrm>
            <a:off x="261356" y="1053093"/>
            <a:ext cx="8887521"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Includes are examples of libraries. In programming, a library is a collection of functions, files, programs, routines, or scripts that can be referenced to in the code. Think of it like writing an essay and going to the library to pull quotes from different authors.</a:t>
            </a:r>
          </a:p>
        </p:txBody>
      </p:sp>
      <p:sp>
        <p:nvSpPr>
          <p:cNvPr id="6" name="TextBox 5">
            <a:extLst>
              <a:ext uri="{FF2B5EF4-FFF2-40B4-BE49-F238E27FC236}">
                <a16:creationId xmlns:a16="http://schemas.microsoft.com/office/drawing/2014/main" id="{EFF5EFDE-9518-44D2-908B-C2673B87D3BB}"/>
              </a:ext>
            </a:extLst>
          </p:cNvPr>
          <p:cNvSpPr txBox="1"/>
          <p:nvPr/>
        </p:nvSpPr>
        <p:spPr>
          <a:xfrm>
            <a:off x="1095608" y="3727295"/>
            <a:ext cx="2743200" cy="954107"/>
          </a:xfrm>
          <a:prstGeom prst="rect">
            <a:avLst/>
          </a:prstGeom>
          <a:solidFill>
            <a:srgbClr val="EEFFCC"/>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BF00C9"/>
                </a:solidFill>
              </a:rPr>
              <a:t>#include</a:t>
            </a:r>
            <a:r>
              <a:rPr lang="en-US" dirty="0">
                <a:solidFill>
                  <a:srgbClr val="00B050"/>
                </a:solidFill>
              </a:rPr>
              <a:t> </a:t>
            </a:r>
            <a:r>
              <a:rPr lang="en-US" dirty="0">
                <a:solidFill>
                  <a:srgbClr val="CA8600"/>
                </a:solidFill>
              </a:rPr>
              <a:t>&lt;</a:t>
            </a:r>
            <a:r>
              <a:rPr lang="en-US" err="1">
                <a:solidFill>
                  <a:srgbClr val="CA8600"/>
                </a:solidFill>
              </a:rPr>
              <a:t>frc</a:t>
            </a:r>
            <a:r>
              <a:rPr lang="en-US" dirty="0">
                <a:solidFill>
                  <a:srgbClr val="CA8600"/>
                </a:solidFill>
              </a:rPr>
              <a:t>/</a:t>
            </a:r>
            <a:r>
              <a:rPr lang="en-US" err="1">
                <a:solidFill>
                  <a:srgbClr val="CA8600"/>
                </a:solidFill>
              </a:rPr>
              <a:t>Joystick.h</a:t>
            </a:r>
            <a:r>
              <a:rPr lang="en-US" dirty="0">
                <a:solidFill>
                  <a:srgbClr val="CA8600"/>
                </a:solidFill>
              </a:rPr>
              <a:t>&gt;</a:t>
            </a:r>
          </a:p>
          <a:p>
            <a:r>
              <a:rPr lang="en-US" dirty="0">
                <a:solidFill>
                  <a:srgbClr val="BF00C9"/>
                </a:solidFill>
              </a:rPr>
              <a:t>#include</a:t>
            </a:r>
            <a:r>
              <a:rPr lang="en-US" dirty="0">
                <a:solidFill>
                  <a:srgbClr val="00B050"/>
                </a:solidFill>
              </a:rPr>
              <a:t> </a:t>
            </a:r>
            <a:r>
              <a:rPr lang="en-US" dirty="0">
                <a:solidFill>
                  <a:srgbClr val="CA8600"/>
                </a:solidFill>
              </a:rPr>
              <a:t>&lt;</a:t>
            </a:r>
            <a:r>
              <a:rPr lang="en-US" err="1">
                <a:solidFill>
                  <a:srgbClr val="CA8600"/>
                </a:solidFill>
              </a:rPr>
              <a:t>frc</a:t>
            </a:r>
            <a:r>
              <a:rPr lang="en-US" dirty="0">
                <a:solidFill>
                  <a:srgbClr val="CA8600"/>
                </a:solidFill>
              </a:rPr>
              <a:t>/</a:t>
            </a:r>
            <a:r>
              <a:rPr lang="en-US" err="1">
                <a:solidFill>
                  <a:srgbClr val="CA8600"/>
                </a:solidFill>
              </a:rPr>
              <a:t>TimedRobot.h</a:t>
            </a:r>
            <a:r>
              <a:rPr lang="en-US" dirty="0">
                <a:solidFill>
                  <a:srgbClr val="CA8600"/>
                </a:solidFill>
              </a:rPr>
              <a:t>&gt;</a:t>
            </a:r>
          </a:p>
          <a:p>
            <a:r>
              <a:rPr lang="en-US" dirty="0">
                <a:solidFill>
                  <a:srgbClr val="BF00C9"/>
                </a:solidFill>
              </a:rPr>
              <a:t>#include </a:t>
            </a:r>
            <a:r>
              <a:rPr lang="en-US" dirty="0">
                <a:solidFill>
                  <a:srgbClr val="CA8600"/>
                </a:solidFill>
              </a:rPr>
              <a:t>&lt;</a:t>
            </a:r>
            <a:r>
              <a:rPr lang="en-US" err="1">
                <a:solidFill>
                  <a:srgbClr val="CA8600"/>
                </a:solidFill>
              </a:rPr>
              <a:t>ctre</a:t>
            </a:r>
            <a:r>
              <a:rPr lang="en-US" dirty="0">
                <a:solidFill>
                  <a:srgbClr val="CA8600"/>
                </a:solidFill>
              </a:rPr>
              <a:t>/</a:t>
            </a:r>
            <a:r>
              <a:rPr lang="en-US" err="1">
                <a:solidFill>
                  <a:srgbClr val="CA8600"/>
                </a:solidFill>
              </a:rPr>
              <a:t>Phoenix.h</a:t>
            </a:r>
            <a:r>
              <a:rPr lang="en-US" dirty="0">
                <a:solidFill>
                  <a:srgbClr val="CA8600"/>
                </a:solidFill>
              </a:rPr>
              <a:t>&gt;</a:t>
            </a:r>
          </a:p>
          <a:p>
            <a:r>
              <a:rPr lang="en-US" dirty="0">
                <a:solidFill>
                  <a:srgbClr val="BF00C9"/>
                </a:solidFill>
              </a:rPr>
              <a:t>#include</a:t>
            </a:r>
            <a:r>
              <a:rPr lang="en-US" dirty="0">
                <a:solidFill>
                  <a:srgbClr val="00B050"/>
                </a:solidFill>
              </a:rPr>
              <a:t> </a:t>
            </a:r>
            <a:r>
              <a:rPr lang="en-US" dirty="0">
                <a:solidFill>
                  <a:srgbClr val="CA8600"/>
                </a:solidFill>
              </a:rPr>
              <a:t>"</a:t>
            </a:r>
            <a:r>
              <a:rPr lang="en-US" err="1">
                <a:solidFill>
                  <a:srgbClr val="CA8600"/>
                </a:solidFill>
              </a:rPr>
              <a:t>WPILib.h</a:t>
            </a:r>
            <a:r>
              <a:rPr lang="en-US" dirty="0">
                <a:solidFill>
                  <a:srgbClr val="CA8600"/>
                </a:solidFill>
              </a:rPr>
              <a:t>"</a:t>
            </a:r>
          </a:p>
        </p:txBody>
      </p:sp>
      <p:pic>
        <p:nvPicPr>
          <p:cNvPr id="7" name="Picture 7" descr="A screenshot of a cell phone&#10;&#10;Description generated with very high confidence">
            <a:extLst>
              <a:ext uri="{FF2B5EF4-FFF2-40B4-BE49-F238E27FC236}">
                <a16:creationId xmlns:a16="http://schemas.microsoft.com/office/drawing/2014/main" id="{9E43E88C-F7FD-46FB-A500-DBEA71F8E540}"/>
              </a:ext>
            </a:extLst>
          </p:cNvPr>
          <p:cNvPicPr>
            <a:picLocks noChangeAspect="1"/>
          </p:cNvPicPr>
          <p:nvPr/>
        </p:nvPicPr>
        <p:blipFill rotWithShape="1">
          <a:blip r:embed="rId3"/>
          <a:srcRect l="-212" t="858" r="24416" b="-429"/>
          <a:stretch/>
        </p:blipFill>
        <p:spPr>
          <a:xfrm>
            <a:off x="4571999" y="3232194"/>
            <a:ext cx="4482795" cy="29026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TextBox 7">
            <a:extLst>
              <a:ext uri="{FF2B5EF4-FFF2-40B4-BE49-F238E27FC236}">
                <a16:creationId xmlns:a16="http://schemas.microsoft.com/office/drawing/2014/main" id="{72A42C1C-33BF-439B-80B6-DF3243A6C516}"/>
              </a:ext>
            </a:extLst>
          </p:cNvPr>
          <p:cNvSpPr txBox="1"/>
          <p:nvPr/>
        </p:nvSpPr>
        <p:spPr>
          <a:xfrm>
            <a:off x="123360" y="4962990"/>
            <a:ext cx="4315521"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Computers will read a program from top to bottom. This is the reason why our libraries are declared at the beginning of our program, that way when the program comes across something from that library later in the program, it will know exactly what is it.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2835313" y="298217"/>
            <a:ext cx="3478621" cy="739775"/>
          </a:xfrm>
          <a:prstGeom prst="rect">
            <a:avLst/>
          </a:prstGeom>
          <a:noFill/>
          <a:ln>
            <a:noFill/>
          </a:ln>
        </p:spPr>
        <p:txBody>
          <a:bodyPr spcFirstLastPara="1" wrap="square" lIns="91425" tIns="45700" rIns="91425" bIns="45700" anchor="ctr" anchorCtr="0">
            <a:noAutofit/>
          </a:bodyPr>
          <a:lstStyle/>
          <a:p>
            <a:r>
              <a:rPr lang="en-US" sz="4800" u="sng"/>
              <a:t>Data Types</a:t>
            </a:r>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7</a:t>
            </a:fld>
            <a:endParaRPr/>
          </a:p>
        </p:txBody>
      </p:sp>
      <p:sp>
        <p:nvSpPr>
          <p:cNvPr id="4" name="TextBox 3">
            <a:extLst>
              <a:ext uri="{FF2B5EF4-FFF2-40B4-BE49-F238E27FC236}">
                <a16:creationId xmlns:a16="http://schemas.microsoft.com/office/drawing/2014/main" id="{A3859323-F08F-42EA-B5D8-D361275E7FE2}"/>
              </a:ext>
            </a:extLst>
          </p:cNvPr>
          <p:cNvSpPr txBox="1"/>
          <p:nvPr/>
        </p:nvSpPr>
        <p:spPr>
          <a:xfrm>
            <a:off x="2605204" y="2014189"/>
            <a:ext cx="4315521"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t>In C++ there are numerous different data types(variables) that can be manipulated. </a:t>
            </a:r>
            <a:r>
              <a:rPr lang="en-US" sz="1600"/>
              <a:t>Some of these are listed below:</a:t>
            </a:r>
            <a:endParaRPr lang="en-US" sz="1600" dirty="0"/>
          </a:p>
        </p:txBody>
      </p:sp>
      <p:sp>
        <p:nvSpPr>
          <p:cNvPr id="5" name="TextBox 4">
            <a:extLst>
              <a:ext uri="{FF2B5EF4-FFF2-40B4-BE49-F238E27FC236}">
                <a16:creationId xmlns:a16="http://schemas.microsoft.com/office/drawing/2014/main" id="{F482450E-D03D-4607-B665-38E4FB28B9E7}"/>
              </a:ext>
            </a:extLst>
          </p:cNvPr>
          <p:cNvSpPr txBox="1"/>
          <p:nvPr/>
        </p:nvSpPr>
        <p:spPr>
          <a:xfrm>
            <a:off x="230869" y="1260723"/>
            <a:ext cx="888752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When programming, all that is done is the manipulation of various data types </a:t>
            </a:r>
            <a:r>
              <a:rPr lang="en-US" sz="2000" b="1"/>
              <a:t>through very precise instructions.</a:t>
            </a:r>
            <a:endParaRPr lang="en-US" sz="2000" b="1" dirty="0"/>
          </a:p>
        </p:txBody>
      </p:sp>
      <p:graphicFrame>
        <p:nvGraphicFramePr>
          <p:cNvPr id="2" name="Table 2">
            <a:extLst>
              <a:ext uri="{FF2B5EF4-FFF2-40B4-BE49-F238E27FC236}">
                <a16:creationId xmlns:a16="http://schemas.microsoft.com/office/drawing/2014/main" id="{C4E812A8-71B0-4858-A59F-496F75400F7F}"/>
              </a:ext>
            </a:extLst>
          </p:cNvPr>
          <p:cNvGraphicFramePr>
            <a:graphicFrameLocks noGrp="1"/>
          </p:cNvGraphicFramePr>
          <p:nvPr>
            <p:extLst>
              <p:ext uri="{D42A27DB-BD31-4B8C-83A1-F6EECF244321}">
                <p14:modId xmlns:p14="http://schemas.microsoft.com/office/powerpoint/2010/main" val="1674973046"/>
              </p:ext>
            </p:extLst>
          </p:nvPr>
        </p:nvGraphicFramePr>
        <p:xfrm>
          <a:off x="-55756" y="2803585"/>
          <a:ext cx="9215373" cy="2166474"/>
        </p:xfrm>
        <a:graphic>
          <a:graphicData uri="http://schemas.openxmlformats.org/drawingml/2006/table">
            <a:tbl>
              <a:tblPr firstRow="1" bandRow="1">
                <a:tableStyleId>{073A0DAA-6AF3-43AB-8588-CEC1D06C72B9}</a:tableStyleId>
              </a:tblPr>
              <a:tblGrid>
                <a:gridCol w="3071791">
                  <a:extLst>
                    <a:ext uri="{9D8B030D-6E8A-4147-A177-3AD203B41FA5}">
                      <a16:colId xmlns:a16="http://schemas.microsoft.com/office/drawing/2014/main" val="300478436"/>
                    </a:ext>
                  </a:extLst>
                </a:gridCol>
                <a:gridCol w="3071791">
                  <a:extLst>
                    <a:ext uri="{9D8B030D-6E8A-4147-A177-3AD203B41FA5}">
                      <a16:colId xmlns:a16="http://schemas.microsoft.com/office/drawing/2014/main" val="2730780916"/>
                    </a:ext>
                  </a:extLst>
                </a:gridCol>
                <a:gridCol w="3071791">
                  <a:extLst>
                    <a:ext uri="{9D8B030D-6E8A-4147-A177-3AD203B41FA5}">
                      <a16:colId xmlns:a16="http://schemas.microsoft.com/office/drawing/2014/main" val="1628471061"/>
                    </a:ext>
                  </a:extLst>
                </a:gridCol>
              </a:tblGrid>
              <a:tr h="187388">
                <a:tc>
                  <a:txBody>
                    <a:bodyPr/>
                    <a:lstStyle/>
                    <a:p>
                      <a:r>
                        <a:rPr lang="en-US" dirty="0"/>
                        <a:t>Name</a:t>
                      </a:r>
                    </a:p>
                  </a:txBody>
                  <a:tcPr/>
                </a:tc>
                <a:tc>
                  <a:txBody>
                    <a:bodyPr/>
                    <a:lstStyle/>
                    <a:p>
                      <a:r>
                        <a:rPr lang="en-US" dirty="0"/>
                        <a:t>C++ Representation</a:t>
                      </a:r>
                    </a:p>
                  </a:txBody>
                  <a:tcPr/>
                </a:tc>
                <a:tc>
                  <a:txBody>
                    <a:bodyPr/>
                    <a:lstStyle/>
                    <a:p>
                      <a:r>
                        <a:rPr lang="en-US" dirty="0"/>
                        <a:t>Range</a:t>
                      </a:r>
                    </a:p>
                  </a:txBody>
                  <a:tcPr/>
                </a:tc>
                <a:extLst>
                  <a:ext uri="{0D108BD9-81ED-4DB2-BD59-A6C34878D82A}">
                    <a16:rowId xmlns:a16="http://schemas.microsoft.com/office/drawing/2014/main" val="98815035"/>
                  </a:ext>
                </a:extLst>
              </a:tr>
              <a:tr h="187388">
                <a:tc>
                  <a:txBody>
                    <a:bodyPr/>
                    <a:lstStyle/>
                    <a:p>
                      <a:r>
                        <a:rPr lang="en-US" dirty="0"/>
                        <a:t>character </a:t>
                      </a:r>
                    </a:p>
                  </a:txBody>
                  <a:tcPr/>
                </a:tc>
                <a:tc>
                  <a:txBody>
                    <a:bodyPr/>
                    <a:lstStyle/>
                    <a:p>
                      <a:r>
                        <a:rPr lang="en-US" dirty="0"/>
                        <a:t>char</a:t>
                      </a:r>
                    </a:p>
                  </a:txBody>
                  <a:tcPr/>
                </a:tc>
                <a:tc>
                  <a:txBody>
                    <a:bodyPr/>
                    <a:lstStyle/>
                    <a:p>
                      <a:r>
                        <a:rPr lang="en-US" dirty="0"/>
                        <a:t>-128→127</a:t>
                      </a:r>
                    </a:p>
                  </a:txBody>
                  <a:tcPr/>
                </a:tc>
                <a:extLst>
                  <a:ext uri="{0D108BD9-81ED-4DB2-BD59-A6C34878D82A}">
                    <a16:rowId xmlns:a16="http://schemas.microsoft.com/office/drawing/2014/main" val="538692770"/>
                  </a:ext>
                </a:extLst>
              </a:tr>
              <a:tr h="321237">
                <a:tc>
                  <a:txBody>
                    <a:bodyPr/>
                    <a:lstStyle/>
                    <a:p>
                      <a:r>
                        <a:rPr lang="en-US" dirty="0" err="1"/>
                        <a:t>interger</a:t>
                      </a:r>
                    </a:p>
                  </a:txBody>
                  <a:tcPr/>
                </a:tc>
                <a:tc>
                  <a:txBody>
                    <a:bodyPr/>
                    <a:lstStyle/>
                    <a:p>
                      <a:r>
                        <a:rPr lang="en-US" dirty="0"/>
                        <a:t>int</a:t>
                      </a:r>
                    </a:p>
                  </a:txBody>
                  <a:tcPr/>
                </a:tc>
                <a:tc>
                  <a:txBody>
                    <a:bodyPr/>
                    <a:lstStyle/>
                    <a:p>
                      <a:r>
                        <a:rPr lang="en-US" dirty="0"/>
                        <a:t>+/-2 billion(whole numbers)</a:t>
                      </a:r>
                    </a:p>
                  </a:txBody>
                  <a:tcPr/>
                </a:tc>
                <a:extLst>
                  <a:ext uri="{0D108BD9-81ED-4DB2-BD59-A6C34878D82A}">
                    <a16:rowId xmlns:a16="http://schemas.microsoft.com/office/drawing/2014/main" val="2058669227"/>
                  </a:ext>
                </a:extLst>
              </a:tr>
              <a:tr h="187388">
                <a:tc>
                  <a:txBody>
                    <a:bodyPr/>
                    <a:lstStyle/>
                    <a:p>
                      <a:r>
                        <a:rPr lang="en-US" dirty="0"/>
                        <a:t>void</a:t>
                      </a:r>
                    </a:p>
                  </a:txBody>
                  <a:tcPr/>
                </a:tc>
                <a:tc>
                  <a:txBody>
                    <a:bodyPr/>
                    <a:lstStyle/>
                    <a:p>
                      <a:r>
                        <a:rPr lang="en-US" dirty="0"/>
                        <a:t>void </a:t>
                      </a:r>
                    </a:p>
                  </a:txBody>
                  <a:tcPr/>
                </a:tc>
                <a:tc>
                  <a:txBody>
                    <a:bodyPr/>
                    <a:lstStyle/>
                    <a:p>
                      <a:r>
                        <a:rPr lang="en-US" dirty="0"/>
                        <a:t>represents lack of data</a:t>
                      </a:r>
                    </a:p>
                  </a:txBody>
                  <a:tcPr/>
                </a:tc>
                <a:extLst>
                  <a:ext uri="{0D108BD9-81ED-4DB2-BD59-A6C34878D82A}">
                    <a16:rowId xmlns:a16="http://schemas.microsoft.com/office/drawing/2014/main" val="3961689179"/>
                  </a:ext>
                </a:extLst>
              </a:tr>
              <a:tr h="321237">
                <a:tc>
                  <a:txBody>
                    <a:bodyPr/>
                    <a:lstStyle/>
                    <a:p>
                      <a:r>
                        <a:rPr lang="en-US" dirty="0"/>
                        <a:t>string</a:t>
                      </a:r>
                    </a:p>
                  </a:txBody>
                  <a:tcPr/>
                </a:tc>
                <a:tc>
                  <a:txBody>
                    <a:bodyPr/>
                    <a:lstStyle/>
                    <a:p>
                      <a:r>
                        <a:rPr lang="en-US" dirty="0"/>
                        <a:t>string</a:t>
                      </a:r>
                    </a:p>
                  </a:txBody>
                  <a:tcPr/>
                </a:tc>
                <a:tc>
                  <a:txBody>
                    <a:bodyPr/>
                    <a:lstStyle/>
                    <a:p>
                      <a:r>
                        <a:rPr lang="en-US" dirty="0"/>
                        <a:t>any collection of characters</a:t>
                      </a:r>
                    </a:p>
                  </a:txBody>
                  <a:tcPr/>
                </a:tc>
                <a:extLst>
                  <a:ext uri="{0D108BD9-81ED-4DB2-BD59-A6C34878D82A}">
                    <a16:rowId xmlns:a16="http://schemas.microsoft.com/office/drawing/2014/main" val="732147341"/>
                  </a:ext>
                </a:extLst>
              </a:tr>
              <a:tr h="187388">
                <a:tc>
                  <a:txBody>
                    <a:bodyPr/>
                    <a:lstStyle/>
                    <a:p>
                      <a:r>
                        <a:rPr lang="en-US" dirty="0" err="1"/>
                        <a:t>boolean</a:t>
                      </a:r>
                    </a:p>
                  </a:txBody>
                  <a:tcPr/>
                </a:tc>
                <a:tc>
                  <a:txBody>
                    <a:bodyPr/>
                    <a:lstStyle/>
                    <a:p>
                      <a:r>
                        <a:rPr lang="en-US" dirty="0"/>
                        <a:t>bool</a:t>
                      </a:r>
                    </a:p>
                  </a:txBody>
                  <a:tcPr/>
                </a:tc>
                <a:tc>
                  <a:txBody>
                    <a:bodyPr/>
                    <a:lstStyle/>
                    <a:p>
                      <a:r>
                        <a:rPr lang="en-US" dirty="0"/>
                        <a:t>true(1) or false(0)</a:t>
                      </a:r>
                    </a:p>
                  </a:txBody>
                  <a:tcPr/>
                </a:tc>
                <a:extLst>
                  <a:ext uri="{0D108BD9-81ED-4DB2-BD59-A6C34878D82A}">
                    <a16:rowId xmlns:a16="http://schemas.microsoft.com/office/drawing/2014/main" val="1871440730"/>
                  </a:ext>
                </a:extLst>
              </a:tr>
              <a:tr h="187388">
                <a:tc>
                  <a:txBody>
                    <a:bodyPr/>
                    <a:lstStyle/>
                    <a:p>
                      <a:r>
                        <a:rPr lang="en-US" dirty="0"/>
                        <a:t>floating point </a:t>
                      </a:r>
                      <a:r>
                        <a:rPr lang="en-US" dirty="0" err="1"/>
                        <a:t>interger</a:t>
                      </a:r>
                    </a:p>
                  </a:txBody>
                  <a:tcPr/>
                </a:tc>
                <a:tc>
                  <a:txBody>
                    <a:bodyPr/>
                    <a:lstStyle/>
                    <a:p>
                      <a:r>
                        <a:rPr lang="en-US" dirty="0"/>
                        <a:t>float</a:t>
                      </a:r>
                    </a:p>
                  </a:txBody>
                  <a:tcPr/>
                </a:tc>
                <a:tc>
                  <a:txBody>
                    <a:bodyPr/>
                    <a:lstStyle/>
                    <a:p>
                      <a:r>
                        <a:rPr lang="en-US" dirty="0"/>
                        <a:t>+/- 3.4x10^38</a:t>
                      </a:r>
                    </a:p>
                  </a:txBody>
                  <a:tcPr/>
                </a:tc>
                <a:extLst>
                  <a:ext uri="{0D108BD9-81ED-4DB2-BD59-A6C34878D82A}">
                    <a16:rowId xmlns:a16="http://schemas.microsoft.com/office/drawing/2014/main" val="1029319853"/>
                  </a:ext>
                </a:extLst>
              </a:tr>
            </a:tbl>
          </a:graphicData>
        </a:graphic>
      </p:graphicFrame>
      <p:sp>
        <p:nvSpPr>
          <p:cNvPr id="10" name="TextBox 9">
            <a:extLst>
              <a:ext uri="{FF2B5EF4-FFF2-40B4-BE49-F238E27FC236}">
                <a16:creationId xmlns:a16="http://schemas.microsoft.com/office/drawing/2014/main" id="{9E51BE55-F2D4-41E5-BB15-5BB9DF35A6F8}"/>
              </a:ext>
            </a:extLst>
          </p:cNvPr>
          <p:cNvSpPr txBox="1"/>
          <p:nvPr/>
        </p:nvSpPr>
        <p:spPr>
          <a:xfrm>
            <a:off x="5069624" y="5058471"/>
            <a:ext cx="384716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t>Examples of declaring variables in C++:</a:t>
            </a:r>
          </a:p>
        </p:txBody>
      </p:sp>
      <p:sp>
        <p:nvSpPr>
          <p:cNvPr id="12" name="TextBox 11">
            <a:extLst>
              <a:ext uri="{FF2B5EF4-FFF2-40B4-BE49-F238E27FC236}">
                <a16:creationId xmlns:a16="http://schemas.microsoft.com/office/drawing/2014/main" id="{BED2D5A4-B935-419F-80BD-F23D58E02FFB}"/>
              </a:ext>
            </a:extLst>
          </p:cNvPr>
          <p:cNvSpPr txBox="1"/>
          <p:nvPr/>
        </p:nvSpPr>
        <p:spPr>
          <a:xfrm>
            <a:off x="5620215" y="5609063"/>
            <a:ext cx="2743200" cy="738664"/>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int</a:t>
            </a:r>
            <a:r>
              <a:rPr lang="en-US" dirty="0">
                <a:solidFill>
                  <a:srgbClr val="CA8600"/>
                </a:solidFill>
              </a:rPr>
              <a:t> </a:t>
            </a:r>
            <a:r>
              <a:rPr lang="en-US">
                <a:solidFill>
                  <a:schemeClr val="tx1"/>
                </a:solidFill>
              </a:rPr>
              <a:t>correction</a:t>
            </a:r>
            <a:r>
              <a:rPr lang="en-US" dirty="0">
                <a:solidFill>
                  <a:srgbClr val="00B050"/>
                </a:solidFill>
              </a:rPr>
              <a:t> </a:t>
            </a:r>
            <a:r>
              <a:rPr lang="en-US">
                <a:solidFill>
                  <a:schemeClr val="tx1"/>
                </a:solidFill>
              </a:rPr>
              <a:t>=</a:t>
            </a:r>
            <a:r>
              <a:rPr lang="en-US">
                <a:solidFill>
                  <a:srgbClr val="00B050"/>
                </a:solidFill>
              </a:rPr>
              <a:t> 1.57</a:t>
            </a:r>
            <a:r>
              <a:rPr lang="en-US">
                <a:solidFill>
                  <a:schemeClr val="tx1"/>
                </a:solidFill>
              </a:rPr>
              <a:t>;  </a:t>
            </a:r>
            <a:r>
              <a:rPr lang="en-US" dirty="0">
                <a:solidFill>
                  <a:srgbClr val="00B050"/>
                </a:solidFill>
              </a:rPr>
              <a:t>   </a:t>
            </a:r>
            <a:endParaRPr lang="en-US" dirty="0"/>
          </a:p>
          <a:p>
            <a:r>
              <a:rPr lang="en-US">
                <a:solidFill>
                  <a:srgbClr val="CA8600"/>
                </a:solidFill>
              </a:rPr>
              <a:t>bool</a:t>
            </a:r>
            <a:r>
              <a:rPr lang="en-US" dirty="0">
                <a:solidFill>
                  <a:srgbClr val="00B050"/>
                </a:solidFill>
              </a:rPr>
              <a:t> </a:t>
            </a:r>
            <a:r>
              <a:rPr lang="en-US">
                <a:solidFill>
                  <a:schemeClr val="tx1"/>
                </a:solidFill>
              </a:rPr>
              <a:t>target =</a:t>
            </a:r>
            <a:r>
              <a:rPr lang="en-US">
                <a:solidFill>
                  <a:srgbClr val="00B050"/>
                </a:solidFill>
              </a:rPr>
              <a:t> false</a:t>
            </a:r>
            <a:r>
              <a:rPr lang="en-US">
                <a:solidFill>
                  <a:schemeClr val="tx1"/>
                </a:solidFill>
              </a:rPr>
              <a:t>; </a:t>
            </a:r>
            <a:r>
              <a:rPr lang="en-US" dirty="0">
                <a:solidFill>
                  <a:srgbClr val="00B050"/>
                </a:solidFill>
              </a:rPr>
              <a:t>    </a:t>
            </a:r>
          </a:p>
          <a:p>
            <a:r>
              <a:rPr lang="en-US">
                <a:solidFill>
                  <a:srgbClr val="CA8600"/>
                </a:solidFill>
              </a:rPr>
              <a:t>string </a:t>
            </a:r>
            <a:r>
              <a:rPr lang="en-US">
                <a:solidFill>
                  <a:schemeClr val="tx1"/>
                </a:solidFill>
              </a:rPr>
              <a:t>robot</a:t>
            </a:r>
            <a:r>
              <a:rPr lang="en-US" dirty="0">
                <a:solidFill>
                  <a:srgbClr val="00B050"/>
                </a:solidFill>
              </a:rPr>
              <a:t> </a:t>
            </a:r>
            <a:r>
              <a:rPr lang="en-US">
                <a:solidFill>
                  <a:schemeClr val="tx1"/>
                </a:solidFill>
              </a:rPr>
              <a:t>=</a:t>
            </a:r>
            <a:r>
              <a:rPr lang="en-US">
                <a:solidFill>
                  <a:srgbClr val="00B050"/>
                </a:solidFill>
              </a:rPr>
              <a:t> "Tim"</a:t>
            </a:r>
            <a:r>
              <a:rPr lang="en-US">
                <a:solidFill>
                  <a:schemeClr val="tx1"/>
                </a:solidFill>
              </a:rPr>
              <a:t>; </a:t>
            </a:r>
            <a:r>
              <a:rPr lang="en-US" dirty="0">
                <a:solidFill>
                  <a:srgbClr val="00B050"/>
                </a:solidFill>
              </a:rPr>
              <a:t>    </a:t>
            </a:r>
          </a:p>
        </p:txBody>
      </p:sp>
      <p:sp>
        <p:nvSpPr>
          <p:cNvPr id="15" name="TextBox 14">
            <a:extLst>
              <a:ext uri="{FF2B5EF4-FFF2-40B4-BE49-F238E27FC236}">
                <a16:creationId xmlns:a16="http://schemas.microsoft.com/office/drawing/2014/main" id="{418895A7-088C-4756-9849-E9D0CE56D21E}"/>
              </a:ext>
            </a:extLst>
          </p:cNvPr>
          <p:cNvSpPr txBox="1"/>
          <p:nvPr/>
        </p:nvSpPr>
        <p:spPr>
          <a:xfrm>
            <a:off x="229994" y="5058470"/>
            <a:ext cx="384716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t>Naming variables in C++:</a:t>
            </a:r>
            <a:endParaRPr lang="en-US"/>
          </a:p>
        </p:txBody>
      </p:sp>
      <p:sp>
        <p:nvSpPr>
          <p:cNvPr id="16" name="TextBox 15">
            <a:extLst>
              <a:ext uri="{FF2B5EF4-FFF2-40B4-BE49-F238E27FC236}">
                <a16:creationId xmlns:a16="http://schemas.microsoft.com/office/drawing/2014/main" id="{D837372D-CC77-4BDA-A017-05DFF1B49EF9}"/>
              </a:ext>
            </a:extLst>
          </p:cNvPr>
          <p:cNvSpPr txBox="1"/>
          <p:nvPr/>
        </p:nvSpPr>
        <p:spPr>
          <a:xfrm>
            <a:off x="234175" y="5397189"/>
            <a:ext cx="3902926"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Giving variables good names in an integral part of having "good" code. At one point or another someone else will look at your code, it is important that they can read and understand your </a:t>
            </a:r>
            <a:r>
              <a:rPr lang="en-US">
                <a:solidFill>
                  <a:schemeClr val="tx1"/>
                </a:solidFill>
              </a:rPr>
              <a:t>code. For example, </a:t>
            </a:r>
            <a:endParaRPr lang="en-US" dirty="0">
              <a:solidFill>
                <a:schemeClr val="tx1"/>
              </a:solidFill>
            </a:endParaRPr>
          </a:p>
        </p:txBody>
      </p:sp>
    </p:spTree>
    <p:extLst>
      <p:ext uri="{BB962C8B-B14F-4D97-AF65-F5344CB8AC3E}">
        <p14:creationId xmlns:p14="http://schemas.microsoft.com/office/powerpoint/2010/main" val="40685864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692507" y="251948"/>
            <a:ext cx="7748693" cy="739775"/>
          </a:xfrm>
          <a:prstGeom prst="rect">
            <a:avLst/>
          </a:prstGeom>
          <a:noFill/>
          <a:ln>
            <a:noFill/>
          </a:ln>
        </p:spPr>
        <p:txBody>
          <a:bodyPr spcFirstLastPara="1" wrap="square" lIns="91425" tIns="45700" rIns="91425" bIns="45700" anchor="ctr" anchorCtr="0">
            <a:noAutofit/>
          </a:bodyPr>
          <a:lstStyle/>
          <a:p>
            <a:r>
              <a:rPr lang="en-US" sz="4800" u="sng" dirty="0"/>
              <a:t>Controlling Program Flow</a:t>
            </a:r>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8</a:t>
            </a:fld>
            <a:endParaRPr/>
          </a:p>
        </p:txBody>
      </p:sp>
      <p:sp>
        <p:nvSpPr>
          <p:cNvPr id="5" name="TextBox 4">
            <a:extLst>
              <a:ext uri="{FF2B5EF4-FFF2-40B4-BE49-F238E27FC236}">
                <a16:creationId xmlns:a16="http://schemas.microsoft.com/office/drawing/2014/main" id="{F482450E-D03D-4607-B665-38E4FB28B9E7}"/>
              </a:ext>
            </a:extLst>
          </p:cNvPr>
          <p:cNvSpPr txBox="1"/>
          <p:nvPr/>
        </p:nvSpPr>
        <p:spPr>
          <a:xfrm>
            <a:off x="126190" y="1303826"/>
            <a:ext cx="888752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One advantage of programming is the ability to make unbiased decision based on the raw data along with the ability to do repetitive tasks. </a:t>
            </a:r>
            <a:endParaRPr lang="en-US" dirty="0"/>
          </a:p>
        </p:txBody>
      </p:sp>
      <p:sp>
        <p:nvSpPr>
          <p:cNvPr id="16" name="TextBox 15">
            <a:extLst>
              <a:ext uri="{FF2B5EF4-FFF2-40B4-BE49-F238E27FC236}">
                <a16:creationId xmlns:a16="http://schemas.microsoft.com/office/drawing/2014/main" id="{D837372D-CC77-4BDA-A017-05DFF1B49EF9}"/>
              </a:ext>
            </a:extLst>
          </p:cNvPr>
          <p:cNvSpPr txBox="1"/>
          <p:nvPr/>
        </p:nvSpPr>
        <p:spPr>
          <a:xfrm>
            <a:off x="1072824" y="2554419"/>
            <a:ext cx="715621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tx1"/>
                </a:solidFill>
              </a:rPr>
              <a:t>In order to control the flow of the program we must be familiar with some different key terms. Each of the following term will be elaborated on:</a:t>
            </a:r>
          </a:p>
        </p:txBody>
      </p:sp>
      <p:sp>
        <p:nvSpPr>
          <p:cNvPr id="13" name="TextBox 12">
            <a:extLst>
              <a:ext uri="{FF2B5EF4-FFF2-40B4-BE49-F238E27FC236}">
                <a16:creationId xmlns:a16="http://schemas.microsoft.com/office/drawing/2014/main" id="{DD69BE0D-EE1D-4CDC-BB2A-D8E827622737}"/>
              </a:ext>
            </a:extLst>
          </p:cNvPr>
          <p:cNvSpPr txBox="1"/>
          <p:nvPr/>
        </p:nvSpPr>
        <p:spPr>
          <a:xfrm rot="10800000" flipV="1">
            <a:off x="3964099" y="3427861"/>
            <a:ext cx="1375667"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tx1"/>
                </a:solidFill>
              </a:rPr>
              <a:t>If</a:t>
            </a:r>
          </a:p>
          <a:p>
            <a:r>
              <a:rPr lang="en-US" sz="1600" dirty="0">
                <a:solidFill>
                  <a:schemeClr val="tx1"/>
                </a:solidFill>
              </a:rPr>
              <a:t>If-Then-Else</a:t>
            </a:r>
          </a:p>
          <a:p>
            <a:r>
              <a:rPr lang="en-US" sz="1600" dirty="0">
                <a:solidFill>
                  <a:schemeClr val="tx1"/>
                </a:solidFill>
              </a:rPr>
              <a:t>Switch </a:t>
            </a:r>
          </a:p>
          <a:p>
            <a:r>
              <a:rPr lang="en-US" sz="1600" dirty="0">
                <a:solidFill>
                  <a:schemeClr val="tx1"/>
                </a:solidFill>
              </a:rPr>
              <a:t>While</a:t>
            </a:r>
            <a:br>
              <a:rPr lang="en-US" sz="1600" dirty="0">
                <a:solidFill>
                  <a:schemeClr val="tx1"/>
                </a:solidFill>
              </a:rPr>
            </a:br>
            <a:r>
              <a:rPr lang="en-US" sz="1600" dirty="0">
                <a:solidFill>
                  <a:schemeClr val="tx1"/>
                </a:solidFill>
              </a:rPr>
              <a:t>Do-While</a:t>
            </a:r>
          </a:p>
          <a:p>
            <a:r>
              <a:rPr lang="en-US" sz="1600" dirty="0">
                <a:solidFill>
                  <a:schemeClr val="tx1"/>
                </a:solidFill>
              </a:rPr>
              <a:t>For</a:t>
            </a:r>
          </a:p>
        </p:txBody>
      </p:sp>
    </p:spTree>
    <p:extLst>
      <p:ext uri="{BB962C8B-B14F-4D97-AF65-F5344CB8AC3E}">
        <p14:creationId xmlns:p14="http://schemas.microsoft.com/office/powerpoint/2010/main" val="3581712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3"/>
          <p:cNvSpPr txBox="1">
            <a:spLocks noGrp="1"/>
          </p:cNvSpPr>
          <p:nvPr>
            <p:ph type="title"/>
          </p:nvPr>
        </p:nvSpPr>
        <p:spPr>
          <a:xfrm>
            <a:off x="3424205" y="240708"/>
            <a:ext cx="2285298" cy="739775"/>
          </a:xfrm>
          <a:prstGeom prst="rect">
            <a:avLst/>
          </a:prstGeom>
          <a:noFill/>
          <a:ln>
            <a:noFill/>
          </a:ln>
        </p:spPr>
        <p:txBody>
          <a:bodyPr spcFirstLastPara="1" wrap="square" lIns="91425" tIns="45700" rIns="91425" bIns="45700" anchor="ctr" anchorCtr="0">
            <a:noAutofit/>
          </a:bodyPr>
          <a:lstStyle/>
          <a:p>
            <a:r>
              <a:rPr lang="en-US" sz="4800" u="sng" dirty="0"/>
              <a:t>If Loop</a:t>
            </a:r>
          </a:p>
        </p:txBody>
      </p:sp>
      <p:sp>
        <p:nvSpPr>
          <p:cNvPr id="118" name="Google Shape;118;p3"/>
          <p:cNvSpPr txBox="1">
            <a:spLocks noGrp="1"/>
          </p:cNvSpPr>
          <p:nvPr>
            <p:ph type="sldNum" idx="12"/>
          </p:nvPr>
        </p:nvSpPr>
        <p:spPr>
          <a:xfrm>
            <a:off x="8404860" y="6356350"/>
            <a:ext cx="51816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100"/>
              <a:buNone/>
            </a:pPr>
            <a:fld id="{00000000-1234-1234-1234-123412341234}" type="slidenum">
              <a:rPr lang="en-US"/>
              <a:t>9</a:t>
            </a:fld>
            <a:endParaRPr/>
          </a:p>
        </p:txBody>
      </p:sp>
      <p:sp>
        <p:nvSpPr>
          <p:cNvPr id="5" name="TextBox 4">
            <a:extLst>
              <a:ext uri="{FF2B5EF4-FFF2-40B4-BE49-F238E27FC236}">
                <a16:creationId xmlns:a16="http://schemas.microsoft.com/office/drawing/2014/main" id="{F482450E-D03D-4607-B665-38E4FB28B9E7}"/>
              </a:ext>
            </a:extLst>
          </p:cNvPr>
          <p:cNvSpPr txBox="1"/>
          <p:nvPr/>
        </p:nvSpPr>
        <p:spPr>
          <a:xfrm>
            <a:off x="257808" y="1054444"/>
            <a:ext cx="8887521"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When programming we may want a command to occur only </a:t>
            </a:r>
            <a:r>
              <a:rPr lang="en-US" sz="2000" b="1" i="1" u="sng" dirty="0"/>
              <a:t>if</a:t>
            </a:r>
            <a:r>
              <a:rPr lang="en-US" sz="2000" b="1" dirty="0"/>
              <a:t> something happens. In programing we must break this down into different parts. There is a condition, if this condition is true, we want something to occur. Then there are the commands we want to occur. </a:t>
            </a:r>
          </a:p>
        </p:txBody>
      </p:sp>
      <p:sp>
        <p:nvSpPr>
          <p:cNvPr id="16" name="TextBox 15">
            <a:extLst>
              <a:ext uri="{FF2B5EF4-FFF2-40B4-BE49-F238E27FC236}">
                <a16:creationId xmlns:a16="http://schemas.microsoft.com/office/drawing/2014/main" id="{D837372D-CC77-4BDA-A017-05DFF1B49EF9}"/>
              </a:ext>
            </a:extLst>
          </p:cNvPr>
          <p:cNvSpPr txBox="1"/>
          <p:nvPr/>
        </p:nvSpPr>
        <p:spPr>
          <a:xfrm>
            <a:off x="211097" y="2603564"/>
            <a:ext cx="280379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The syntax for a if loop in C++ is:</a:t>
            </a:r>
          </a:p>
        </p:txBody>
      </p:sp>
      <p:sp>
        <p:nvSpPr>
          <p:cNvPr id="2" name="TextBox 1">
            <a:extLst>
              <a:ext uri="{FF2B5EF4-FFF2-40B4-BE49-F238E27FC236}">
                <a16:creationId xmlns:a16="http://schemas.microsoft.com/office/drawing/2014/main" id="{802758DF-BED1-4EE1-B10A-4420E30904D6}"/>
              </a:ext>
            </a:extLst>
          </p:cNvPr>
          <p:cNvSpPr txBox="1"/>
          <p:nvPr/>
        </p:nvSpPr>
        <p:spPr>
          <a:xfrm>
            <a:off x="328384" y="2969081"/>
            <a:ext cx="2009955" cy="738664"/>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if (condition) {</a:t>
            </a:r>
            <a:endParaRPr lang="en-US" dirty="0"/>
          </a:p>
          <a:p>
            <a:r>
              <a:rPr lang="en-US" dirty="0">
                <a:solidFill>
                  <a:srgbClr val="CA8600"/>
                </a:solidFill>
              </a:rPr>
              <a:t>    //run this command</a:t>
            </a:r>
          </a:p>
          <a:p>
            <a:r>
              <a:rPr lang="en-US" dirty="0">
                <a:solidFill>
                  <a:srgbClr val="CA8600"/>
                </a:solidFill>
              </a:rPr>
              <a:t>}</a:t>
            </a:r>
            <a:endParaRPr lang="en-US" dirty="0"/>
          </a:p>
        </p:txBody>
      </p:sp>
      <p:sp>
        <p:nvSpPr>
          <p:cNvPr id="9" name="TextBox 8">
            <a:extLst>
              <a:ext uri="{FF2B5EF4-FFF2-40B4-BE49-F238E27FC236}">
                <a16:creationId xmlns:a16="http://schemas.microsoft.com/office/drawing/2014/main" id="{90D82175-DC7B-4352-897E-FBE913FBC01A}"/>
              </a:ext>
            </a:extLst>
          </p:cNvPr>
          <p:cNvSpPr txBox="1"/>
          <p:nvPr/>
        </p:nvSpPr>
        <p:spPr>
          <a:xfrm>
            <a:off x="2713150" y="4801710"/>
            <a:ext cx="3723943"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Here are some example of working if loops:</a:t>
            </a:r>
          </a:p>
        </p:txBody>
      </p:sp>
      <p:sp>
        <p:nvSpPr>
          <p:cNvPr id="17" name="TextBox 16">
            <a:extLst>
              <a:ext uri="{FF2B5EF4-FFF2-40B4-BE49-F238E27FC236}">
                <a16:creationId xmlns:a16="http://schemas.microsoft.com/office/drawing/2014/main" id="{AC8CD247-352E-4060-8769-3E8794DDFF45}"/>
              </a:ext>
            </a:extLst>
          </p:cNvPr>
          <p:cNvSpPr txBox="1"/>
          <p:nvPr/>
        </p:nvSpPr>
        <p:spPr>
          <a:xfrm>
            <a:off x="944034" y="5448784"/>
            <a:ext cx="2800710" cy="738664"/>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if (auxiliary-&gt;GetRawButton(7)) {</a:t>
            </a:r>
            <a:endParaRPr lang="en-US" dirty="0"/>
          </a:p>
          <a:p>
            <a:r>
              <a:rPr lang="en-US" dirty="0">
                <a:solidFill>
                  <a:srgbClr val="CA8600"/>
                </a:solidFill>
              </a:rPr>
              <a:t>    </a:t>
            </a:r>
            <a:r>
              <a:rPr lang="en-US" err="1">
                <a:solidFill>
                  <a:srgbClr val="CA8600"/>
                </a:solidFill>
              </a:rPr>
              <a:t>ClimberTrack</a:t>
            </a:r>
            <a:r>
              <a:rPr lang="en-US" dirty="0">
                <a:solidFill>
                  <a:srgbClr val="CA8600"/>
                </a:solidFill>
              </a:rPr>
              <a:t>-&gt;Set(8);</a:t>
            </a:r>
          </a:p>
          <a:p>
            <a:r>
              <a:rPr lang="en-US" dirty="0">
                <a:solidFill>
                  <a:srgbClr val="CA8600"/>
                </a:solidFill>
              </a:rPr>
              <a:t>}</a:t>
            </a:r>
            <a:endParaRPr lang="en-US" dirty="0"/>
          </a:p>
        </p:txBody>
      </p:sp>
      <p:sp>
        <p:nvSpPr>
          <p:cNvPr id="19" name="TextBox 18">
            <a:extLst>
              <a:ext uri="{FF2B5EF4-FFF2-40B4-BE49-F238E27FC236}">
                <a16:creationId xmlns:a16="http://schemas.microsoft.com/office/drawing/2014/main" id="{F3E36C38-D8A2-4FD4-945D-10F38150EAA4}"/>
              </a:ext>
            </a:extLst>
          </p:cNvPr>
          <p:cNvSpPr txBox="1"/>
          <p:nvPr/>
        </p:nvSpPr>
        <p:spPr>
          <a:xfrm>
            <a:off x="4289999" y="5448783"/>
            <a:ext cx="4281576" cy="738664"/>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if (drive-&gt;GetRawButton(5)) {</a:t>
            </a:r>
            <a:endParaRPr lang="en-US" dirty="0"/>
          </a:p>
          <a:p>
            <a:r>
              <a:rPr lang="en-US" dirty="0">
                <a:solidFill>
                  <a:srgbClr val="CA8600"/>
                </a:solidFill>
              </a:rPr>
              <a:t>   </a:t>
            </a:r>
            <a:r>
              <a:rPr lang="en-US" err="1">
                <a:solidFill>
                  <a:srgbClr val="CA8600"/>
                </a:solidFill>
              </a:rPr>
              <a:t>Jacks.Set</a:t>
            </a:r>
            <a:r>
              <a:rPr lang="en-US" dirty="0">
                <a:solidFill>
                  <a:srgbClr val="CA8600"/>
                </a:solidFill>
              </a:rPr>
              <a:t>(</a:t>
            </a:r>
            <a:r>
              <a:rPr lang="en-US" err="1">
                <a:solidFill>
                  <a:srgbClr val="CA8600"/>
                </a:solidFill>
              </a:rPr>
              <a:t>frc</a:t>
            </a:r>
            <a:r>
              <a:rPr lang="en-US" dirty="0">
                <a:solidFill>
                  <a:srgbClr val="CA8600"/>
                </a:solidFill>
              </a:rPr>
              <a:t>::</a:t>
            </a:r>
            <a:r>
              <a:rPr lang="en-US" err="1">
                <a:solidFill>
                  <a:srgbClr val="CA8600"/>
                </a:solidFill>
              </a:rPr>
              <a:t>DoubleSolenoid</a:t>
            </a:r>
            <a:r>
              <a:rPr lang="en-US" dirty="0">
                <a:solidFill>
                  <a:srgbClr val="CA8600"/>
                </a:solidFill>
              </a:rPr>
              <a:t>::Value::</a:t>
            </a:r>
            <a:r>
              <a:rPr lang="en-US" err="1">
                <a:solidFill>
                  <a:srgbClr val="CA8600"/>
                </a:solidFill>
              </a:rPr>
              <a:t>lkForward</a:t>
            </a:r>
            <a:r>
              <a:rPr lang="en-US" dirty="0">
                <a:solidFill>
                  <a:srgbClr val="CA8600"/>
                </a:solidFill>
              </a:rPr>
              <a:t>);</a:t>
            </a:r>
          </a:p>
          <a:p>
            <a:r>
              <a:rPr lang="en-US" dirty="0">
                <a:solidFill>
                  <a:srgbClr val="CA8600"/>
                </a:solidFill>
              </a:rPr>
              <a:t>}</a:t>
            </a:r>
            <a:endParaRPr lang="en-US" dirty="0"/>
          </a:p>
        </p:txBody>
      </p:sp>
      <p:sp>
        <p:nvSpPr>
          <p:cNvPr id="10" name="TextBox 9">
            <a:extLst>
              <a:ext uri="{FF2B5EF4-FFF2-40B4-BE49-F238E27FC236}">
                <a16:creationId xmlns:a16="http://schemas.microsoft.com/office/drawing/2014/main" id="{5726EE86-3D08-4F43-B6AD-EE650E9EBBC3}"/>
              </a:ext>
            </a:extLst>
          </p:cNvPr>
          <p:cNvSpPr txBox="1"/>
          <p:nvPr/>
        </p:nvSpPr>
        <p:spPr>
          <a:xfrm>
            <a:off x="3874579" y="2541217"/>
            <a:ext cx="5089792"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solidFill>
              </a:rPr>
              <a:t>The condition can be any statement such as "a&gt;b","a==b","a&lt;=b","a!=b". Conditions can also be combined </a:t>
            </a:r>
            <a:r>
              <a:rPr lang="en-US">
                <a:solidFill>
                  <a:schemeClr val="tx1"/>
                </a:solidFill>
              </a:rPr>
              <a:t>to create more complex criteria:</a:t>
            </a:r>
          </a:p>
        </p:txBody>
      </p:sp>
      <p:sp>
        <p:nvSpPr>
          <p:cNvPr id="11" name="TextBox 10">
            <a:extLst>
              <a:ext uri="{FF2B5EF4-FFF2-40B4-BE49-F238E27FC236}">
                <a16:creationId xmlns:a16="http://schemas.microsoft.com/office/drawing/2014/main" id="{7808D0EC-89B4-45D1-83B9-9FBF1FB58FF8}"/>
              </a:ext>
            </a:extLst>
          </p:cNvPr>
          <p:cNvSpPr txBox="1"/>
          <p:nvPr/>
        </p:nvSpPr>
        <p:spPr>
          <a:xfrm>
            <a:off x="4574279" y="3273035"/>
            <a:ext cx="2714445" cy="738664"/>
          </a:xfrm>
          <a:prstGeom prst="rect">
            <a:avLst/>
          </a:prstGeom>
          <a:solidFill>
            <a:srgbClr val="EEFFCC"/>
          </a:solidFill>
          <a:ln>
            <a:solidFill>
              <a:schemeClr val="bg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CA8600"/>
                </a:solidFill>
              </a:rPr>
              <a:t>if ( (a==b || (b==c) &amp;&amp; (c==d) ){</a:t>
            </a:r>
            <a:endParaRPr lang="en-US" dirty="0"/>
          </a:p>
          <a:p>
            <a:r>
              <a:rPr lang="en-US" dirty="0">
                <a:solidFill>
                  <a:srgbClr val="CA8600"/>
                </a:solidFill>
              </a:rPr>
              <a:t>    //run this command</a:t>
            </a:r>
          </a:p>
          <a:p>
            <a:r>
              <a:rPr lang="en-US" dirty="0">
                <a:solidFill>
                  <a:srgbClr val="CA8600"/>
                </a:solidFill>
              </a:rPr>
              <a:t>}</a:t>
            </a:r>
            <a:endParaRPr lang="en-US" dirty="0"/>
          </a:p>
        </p:txBody>
      </p:sp>
      <p:sp>
        <p:nvSpPr>
          <p:cNvPr id="12" name="TextBox 11">
            <a:extLst>
              <a:ext uri="{FF2B5EF4-FFF2-40B4-BE49-F238E27FC236}">
                <a16:creationId xmlns:a16="http://schemas.microsoft.com/office/drawing/2014/main" id="{772828E6-A0BF-4232-B485-4C796112BA37}"/>
              </a:ext>
            </a:extLst>
          </p:cNvPr>
          <p:cNvSpPr txBox="1"/>
          <p:nvPr/>
        </p:nvSpPr>
        <p:spPr>
          <a:xfrm>
            <a:off x="5490450" y="4060381"/>
            <a:ext cx="317760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tx1"/>
                </a:solidFill>
              </a:rPr>
              <a:t>"||" means "or" and "&amp;&amp;" means "and"</a:t>
            </a:r>
          </a:p>
        </p:txBody>
      </p:sp>
    </p:spTree>
    <p:extLst>
      <p:ext uri="{BB962C8B-B14F-4D97-AF65-F5344CB8AC3E}">
        <p14:creationId xmlns:p14="http://schemas.microsoft.com/office/powerpoint/2010/main" val="334974293"/>
      </p:ext>
    </p:extLst>
  </p:cSld>
  <p:clrMapOvr>
    <a:masterClrMapping/>
  </p:clrMapOvr>
</p:sld>
</file>

<file path=ppt/theme/theme1.xml><?xml version="1.0" encoding="utf-8"?>
<a:theme xmlns:a="http://schemas.openxmlformats.org/drawingml/2006/main" name="BrushVTI">
  <a:themeElements>
    <a:clrScheme name="Custom 17">
      <a:dk1>
        <a:srgbClr val="000000"/>
      </a:dk1>
      <a:lt1>
        <a:srgbClr val="FFFFFF"/>
      </a:lt1>
      <a:dk2>
        <a:srgbClr val="57495C"/>
      </a:dk2>
      <a:lt2>
        <a:srgbClr val="E7E6E6"/>
      </a:lt2>
      <a:accent1>
        <a:srgbClr val="F07C98"/>
      </a:accent1>
      <a:accent2>
        <a:srgbClr val="A6778D"/>
      </a:accent2>
      <a:accent3>
        <a:srgbClr val="768BA6"/>
      </a:accent3>
      <a:accent4>
        <a:srgbClr val="E8908B"/>
      </a:accent4>
      <a:accent5>
        <a:srgbClr val="C47A93"/>
      </a:accent5>
      <a:accent6>
        <a:srgbClr val="70A8DB"/>
      </a:accent6>
      <a:hlink>
        <a:srgbClr val="EB8067"/>
      </a:hlink>
      <a:folHlink>
        <a:srgbClr val="7BC7C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19</Slides>
  <Notes>19</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BrushVTI</vt:lpstr>
      <vt:lpstr>Introduction to Programming with C++</vt:lpstr>
      <vt:lpstr>What are some benefits to programming with C++ in FRC?</vt:lpstr>
      <vt:lpstr>Setting Up Visual Studio Code</vt:lpstr>
      <vt:lpstr>Setting Up Visual Studio Code</vt:lpstr>
      <vt:lpstr>Making Your First Program </vt:lpstr>
      <vt:lpstr>#includes</vt:lpstr>
      <vt:lpstr>Data Types</vt:lpstr>
      <vt:lpstr>Controlling Program Flow</vt:lpstr>
      <vt:lpstr>If Loop</vt:lpstr>
      <vt:lpstr>If-Else Loop</vt:lpstr>
      <vt:lpstr>Switch</vt:lpstr>
      <vt:lpstr>While</vt:lpstr>
      <vt:lpstr>For</vt:lpstr>
      <vt:lpstr>Functions - Declarations</vt:lpstr>
      <vt:lpstr>Functions - Definitions</vt:lpstr>
      <vt:lpstr>Joysticks</vt:lpstr>
      <vt:lpstr>Declaring Motors</vt:lpstr>
      <vt:lpstr>Motor Speed</vt:lpstr>
      <vt:lpstr>Credits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Programming with C++</dc:title>
  <dc:creator>Srinivasan Seshan</dc:creator>
  <cp:revision>1008</cp:revision>
  <dcterms:created xsi:type="dcterms:W3CDTF">2020-03-03T17:05:41Z</dcterms:created>
  <dcterms:modified xsi:type="dcterms:W3CDTF">2020-05-29T17:32:08Z</dcterms:modified>
</cp:coreProperties>
</file>